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Lst>
  <p:notesMasterIdLst>
    <p:notesMasterId r:id="rId27"/>
  </p:notesMasterIdLst>
  <p:handoutMasterIdLst>
    <p:handoutMasterId r:id="rId28"/>
  </p:handoutMasterIdLst>
  <p:sldIdLst>
    <p:sldId id="256" r:id="rId5"/>
    <p:sldId id="257" r:id="rId6"/>
    <p:sldId id="319" r:id="rId7"/>
    <p:sldId id="326" r:id="rId8"/>
    <p:sldId id="325" r:id="rId9"/>
    <p:sldId id="324" r:id="rId10"/>
    <p:sldId id="322" r:id="rId11"/>
    <p:sldId id="323" r:id="rId12"/>
    <p:sldId id="330" r:id="rId13"/>
    <p:sldId id="313" r:id="rId14"/>
    <p:sldId id="327" r:id="rId15"/>
    <p:sldId id="320" r:id="rId16"/>
    <p:sldId id="315" r:id="rId17"/>
    <p:sldId id="328" r:id="rId18"/>
    <p:sldId id="329" r:id="rId19"/>
    <p:sldId id="317" r:id="rId20"/>
    <p:sldId id="331" r:id="rId21"/>
    <p:sldId id="260" r:id="rId22"/>
    <p:sldId id="332" r:id="rId23"/>
    <p:sldId id="318" r:id="rId24"/>
    <p:sldId id="333" r:id="rId25"/>
    <p:sldId id="268"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598D"/>
    <a:srgbClr val="646C92"/>
    <a:srgbClr val="5A6B76"/>
    <a:srgbClr val="5A6E6E"/>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505E3EF-67EA-436B-97B2-0124C06EBD24}">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5660" autoAdjust="0"/>
  </p:normalViewPr>
  <p:slideViewPr>
    <p:cSldViewPr snapToGrid="0">
      <p:cViewPr>
        <p:scale>
          <a:sx n="67" d="100"/>
          <a:sy n="67" d="100"/>
        </p:scale>
        <p:origin x="604" y="-288"/>
      </p:cViewPr>
      <p:guideLst/>
    </p:cSldViewPr>
  </p:slideViewPr>
  <p:outlineViewPr>
    <p:cViewPr>
      <p:scale>
        <a:sx n="33" d="100"/>
        <a:sy n="33" d="100"/>
      </p:scale>
      <p:origin x="0" y="-4464"/>
    </p:cViewPr>
  </p:outlineViewPr>
  <p:notesTextViewPr>
    <p:cViewPr>
      <p:scale>
        <a:sx n="1" d="1"/>
        <a:sy n="1" d="1"/>
      </p:scale>
      <p:origin x="0" y="0"/>
    </p:cViewPr>
  </p:notesTextViewPr>
  <p:sorterViewPr>
    <p:cViewPr varScale="1">
      <p:scale>
        <a:sx n="1" d="1"/>
        <a:sy n="1" d="1"/>
      </p:scale>
      <p:origin x="0" y="-3149"/>
    </p:cViewPr>
  </p:sorterViewPr>
  <p:notesViewPr>
    <p:cSldViewPr snapToGrid="0">
      <p:cViewPr varScale="1">
        <p:scale>
          <a:sx n="67" d="100"/>
          <a:sy n="67" d="100"/>
        </p:scale>
        <p:origin x="312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_rels/drawing1.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10" Type="http://schemas.openxmlformats.org/officeDocument/2006/relationships/image" Target="../media/image22.svg"/><Relationship Id="rId4" Type="http://schemas.openxmlformats.org/officeDocument/2006/relationships/image" Target="../media/image16.svg"/><Relationship Id="rId9" Type="http://schemas.openxmlformats.org/officeDocument/2006/relationships/image" Target="../media/image2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815814-26E6-47DF-833B-BF1F031E21F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06BBD9BA-CB95-4776-86E2-8BFADE43214D}">
      <dgm:prSet/>
      <dgm:spPr/>
      <dgm:t>
        <a:bodyPr/>
        <a:lstStyle/>
        <a:p>
          <a:pPr>
            <a:lnSpc>
              <a:spcPct val="100000"/>
            </a:lnSpc>
          </a:pPr>
          <a:r>
            <a:rPr lang="en-US" dirty="0"/>
            <a:t>Attract next generation of RTTs, more outreach with centers around WI.</a:t>
          </a:r>
        </a:p>
      </dgm:t>
    </dgm:pt>
    <dgm:pt modelId="{39B7F420-50B1-4017-AB8C-1D87730A37F1}" type="parTrans" cxnId="{9BD3285F-23F9-438C-A2E6-8A594DB96570}">
      <dgm:prSet/>
      <dgm:spPr/>
      <dgm:t>
        <a:bodyPr/>
        <a:lstStyle/>
        <a:p>
          <a:endParaRPr lang="en-US"/>
        </a:p>
      </dgm:t>
    </dgm:pt>
    <dgm:pt modelId="{D31C4D2B-A931-4C58-967B-5606D06A8EAE}" type="sibTrans" cxnId="{9BD3285F-23F9-438C-A2E6-8A594DB96570}">
      <dgm:prSet/>
      <dgm:spPr/>
      <dgm:t>
        <a:bodyPr/>
        <a:lstStyle/>
        <a:p>
          <a:endParaRPr lang="en-US"/>
        </a:p>
      </dgm:t>
    </dgm:pt>
    <dgm:pt modelId="{F529BE29-D0F0-49AA-BDAC-5EB2264022D0}">
      <dgm:prSet/>
      <dgm:spPr/>
      <dgm:t>
        <a:bodyPr/>
        <a:lstStyle/>
        <a:p>
          <a:pPr>
            <a:lnSpc>
              <a:spcPct val="100000"/>
            </a:lnSpc>
          </a:pPr>
          <a:r>
            <a:rPr lang="en-US" dirty="0"/>
            <a:t>Attract more interest in attending conferences.  They are so valuable and rewarding.  Networking in person is optimal.</a:t>
          </a:r>
        </a:p>
      </dgm:t>
    </dgm:pt>
    <dgm:pt modelId="{08001776-63C0-479D-AFAA-23BBA37EAE5C}" type="parTrans" cxnId="{63988EC1-24E5-44EB-861B-7BFB8A21A665}">
      <dgm:prSet/>
      <dgm:spPr/>
      <dgm:t>
        <a:bodyPr/>
        <a:lstStyle/>
        <a:p>
          <a:endParaRPr lang="en-US"/>
        </a:p>
      </dgm:t>
    </dgm:pt>
    <dgm:pt modelId="{E72BE1EB-171D-4D00-86D5-EAA27E4D641E}" type="sibTrans" cxnId="{63988EC1-24E5-44EB-861B-7BFB8A21A665}">
      <dgm:prSet/>
      <dgm:spPr/>
      <dgm:t>
        <a:bodyPr/>
        <a:lstStyle/>
        <a:p>
          <a:endParaRPr lang="en-US"/>
        </a:p>
      </dgm:t>
    </dgm:pt>
    <dgm:pt modelId="{D643552F-01F6-44A4-8C9E-557F834F9E47}">
      <dgm:prSet/>
      <dgm:spPr/>
      <dgm:t>
        <a:bodyPr/>
        <a:lstStyle/>
        <a:p>
          <a:pPr>
            <a:lnSpc>
              <a:spcPct val="100000"/>
            </a:lnSpc>
          </a:pPr>
          <a:r>
            <a:rPr lang="en-US" dirty="0"/>
            <a:t>Grow interest and support in the organization, the value of RTOW seems to be diminishing.</a:t>
          </a:r>
        </a:p>
      </dgm:t>
    </dgm:pt>
    <dgm:pt modelId="{EA672E04-5436-41B7-B8FB-B5522268392C}" type="parTrans" cxnId="{1EF487D3-0A75-4013-9FE5-487F3E24346B}">
      <dgm:prSet/>
      <dgm:spPr/>
      <dgm:t>
        <a:bodyPr/>
        <a:lstStyle/>
        <a:p>
          <a:endParaRPr lang="en-US"/>
        </a:p>
      </dgm:t>
    </dgm:pt>
    <dgm:pt modelId="{090868EE-9BB1-422F-A8B3-E94425830934}" type="sibTrans" cxnId="{1EF487D3-0A75-4013-9FE5-487F3E24346B}">
      <dgm:prSet/>
      <dgm:spPr/>
      <dgm:t>
        <a:bodyPr/>
        <a:lstStyle/>
        <a:p>
          <a:endParaRPr lang="en-US"/>
        </a:p>
      </dgm:t>
    </dgm:pt>
    <dgm:pt modelId="{D4F3A41C-4B78-4DC7-805B-3E5AB78DDEEB}">
      <dgm:prSet/>
      <dgm:spPr/>
      <dgm:t>
        <a:bodyPr/>
        <a:lstStyle/>
        <a:p>
          <a:pPr>
            <a:lnSpc>
              <a:spcPct val="100000"/>
            </a:lnSpc>
          </a:pPr>
          <a:r>
            <a:rPr lang="en-US" dirty="0"/>
            <a:t>More transparency with the RTOW board, if having meetings, meeting notes, etc.</a:t>
          </a:r>
        </a:p>
      </dgm:t>
    </dgm:pt>
    <dgm:pt modelId="{05F71250-EE54-4906-8EBB-C28270F0CD46}" type="parTrans" cxnId="{25A56724-352E-4F20-842F-EC538D6B3FF1}">
      <dgm:prSet/>
      <dgm:spPr/>
      <dgm:t>
        <a:bodyPr/>
        <a:lstStyle/>
        <a:p>
          <a:endParaRPr lang="en-US"/>
        </a:p>
      </dgm:t>
    </dgm:pt>
    <dgm:pt modelId="{B1709892-5D12-41B7-92D6-08EDD15BE8C6}" type="sibTrans" cxnId="{25A56724-352E-4F20-842F-EC538D6B3FF1}">
      <dgm:prSet/>
      <dgm:spPr/>
      <dgm:t>
        <a:bodyPr/>
        <a:lstStyle/>
        <a:p>
          <a:endParaRPr lang="en-US"/>
        </a:p>
      </dgm:t>
    </dgm:pt>
    <dgm:pt modelId="{1C07C4CF-AAA9-43A2-BFD1-74EDE76B0C63}">
      <dgm:prSet/>
      <dgm:spPr/>
      <dgm:t>
        <a:bodyPr/>
        <a:lstStyle/>
        <a:p>
          <a:pPr>
            <a:lnSpc>
              <a:spcPct val="100000"/>
            </a:lnSpc>
          </a:pPr>
          <a:r>
            <a:rPr lang="en-US" dirty="0"/>
            <a:t>Meeting Locations—varied responses.  Travel a big concern and everyone wants it close to home.</a:t>
          </a:r>
        </a:p>
      </dgm:t>
    </dgm:pt>
    <dgm:pt modelId="{ECDC6433-BD5F-4F3D-918C-0F4A3A15EA51}" type="parTrans" cxnId="{D84154C8-F9EF-46B9-A40B-1DB506B80AD4}">
      <dgm:prSet/>
      <dgm:spPr/>
      <dgm:t>
        <a:bodyPr/>
        <a:lstStyle/>
        <a:p>
          <a:endParaRPr lang="en-US"/>
        </a:p>
      </dgm:t>
    </dgm:pt>
    <dgm:pt modelId="{3CDF53C4-9D38-40CC-B2F3-2F8859C3F4B7}" type="sibTrans" cxnId="{D84154C8-F9EF-46B9-A40B-1DB506B80AD4}">
      <dgm:prSet/>
      <dgm:spPr/>
      <dgm:t>
        <a:bodyPr/>
        <a:lstStyle/>
        <a:p>
          <a:endParaRPr lang="en-US"/>
        </a:p>
      </dgm:t>
    </dgm:pt>
    <dgm:pt modelId="{38E5F1E5-A003-4E79-AD8C-66C940F38639}" type="pres">
      <dgm:prSet presAssocID="{47815814-26E6-47DF-833B-BF1F031E21FC}" presName="root" presStyleCnt="0">
        <dgm:presLayoutVars>
          <dgm:dir/>
          <dgm:resizeHandles val="exact"/>
        </dgm:presLayoutVars>
      </dgm:prSet>
      <dgm:spPr/>
    </dgm:pt>
    <dgm:pt modelId="{43F66F66-2EE5-45E2-85EA-5088E49BDC6C}" type="pres">
      <dgm:prSet presAssocID="{06BBD9BA-CB95-4776-86E2-8BFADE43214D}" presName="compNode" presStyleCnt="0"/>
      <dgm:spPr/>
    </dgm:pt>
    <dgm:pt modelId="{33D856A8-38C4-4313-917F-8EA74943EAD7}" type="pres">
      <dgm:prSet presAssocID="{06BBD9BA-CB95-4776-86E2-8BFADE43214D}" presName="bgRect" presStyleLbl="bgShp" presStyleIdx="0" presStyleCnt="5"/>
      <dgm:spPr/>
    </dgm:pt>
    <dgm:pt modelId="{97662F72-5FDD-4234-ABBF-259F6AED4960}" type="pres">
      <dgm:prSet presAssocID="{06BBD9BA-CB95-4776-86E2-8BFADE43214D}"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Wireless"/>
        </a:ext>
      </dgm:extLst>
    </dgm:pt>
    <dgm:pt modelId="{2102F27F-FFA2-4BB9-8F6A-BAE6CE2C4266}" type="pres">
      <dgm:prSet presAssocID="{06BBD9BA-CB95-4776-86E2-8BFADE43214D}" presName="spaceRect" presStyleCnt="0"/>
      <dgm:spPr/>
    </dgm:pt>
    <dgm:pt modelId="{B86321AF-3CD9-413C-B2D3-204EB0D4F05A}" type="pres">
      <dgm:prSet presAssocID="{06BBD9BA-CB95-4776-86E2-8BFADE43214D}" presName="parTx" presStyleLbl="revTx" presStyleIdx="0" presStyleCnt="5">
        <dgm:presLayoutVars>
          <dgm:chMax val="0"/>
          <dgm:chPref val="0"/>
        </dgm:presLayoutVars>
      </dgm:prSet>
      <dgm:spPr/>
    </dgm:pt>
    <dgm:pt modelId="{FC254A96-330B-4AF5-9D26-BE5910FB0D55}" type="pres">
      <dgm:prSet presAssocID="{D31C4D2B-A931-4C58-967B-5606D06A8EAE}" presName="sibTrans" presStyleCnt="0"/>
      <dgm:spPr/>
    </dgm:pt>
    <dgm:pt modelId="{63039FA5-1C59-46FF-A764-B810E463C44A}" type="pres">
      <dgm:prSet presAssocID="{F529BE29-D0F0-49AA-BDAC-5EB2264022D0}" presName="compNode" presStyleCnt="0"/>
      <dgm:spPr/>
    </dgm:pt>
    <dgm:pt modelId="{D63E1178-F05C-40CC-BBE4-209FEE0F8017}" type="pres">
      <dgm:prSet presAssocID="{F529BE29-D0F0-49AA-BDAC-5EB2264022D0}" presName="bgRect" presStyleLbl="bgShp" presStyleIdx="1" presStyleCnt="5"/>
      <dgm:spPr/>
    </dgm:pt>
    <dgm:pt modelId="{528D0E34-1828-4592-9B02-0E29EF125D63}" type="pres">
      <dgm:prSet presAssocID="{F529BE29-D0F0-49AA-BDAC-5EB2264022D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onnections"/>
        </a:ext>
      </dgm:extLst>
    </dgm:pt>
    <dgm:pt modelId="{4FAF4E73-DA72-4232-8676-03D622F855F8}" type="pres">
      <dgm:prSet presAssocID="{F529BE29-D0F0-49AA-BDAC-5EB2264022D0}" presName="spaceRect" presStyleCnt="0"/>
      <dgm:spPr/>
    </dgm:pt>
    <dgm:pt modelId="{40CD568E-A6AF-4A59-ADEE-AF93EA12712D}" type="pres">
      <dgm:prSet presAssocID="{F529BE29-D0F0-49AA-BDAC-5EB2264022D0}" presName="parTx" presStyleLbl="revTx" presStyleIdx="1" presStyleCnt="5">
        <dgm:presLayoutVars>
          <dgm:chMax val="0"/>
          <dgm:chPref val="0"/>
        </dgm:presLayoutVars>
      </dgm:prSet>
      <dgm:spPr/>
    </dgm:pt>
    <dgm:pt modelId="{1110A25A-478E-449C-B2B3-F515DFBC4A35}" type="pres">
      <dgm:prSet presAssocID="{E72BE1EB-171D-4D00-86D5-EAA27E4D641E}" presName="sibTrans" presStyleCnt="0"/>
      <dgm:spPr/>
    </dgm:pt>
    <dgm:pt modelId="{6E19E069-28F5-407E-BA6D-E954C0B6FAFC}" type="pres">
      <dgm:prSet presAssocID="{D643552F-01F6-44A4-8C9E-557F834F9E47}" presName="compNode" presStyleCnt="0"/>
      <dgm:spPr/>
    </dgm:pt>
    <dgm:pt modelId="{44246BBB-77FA-4035-95FB-4A1C01A87DE7}" type="pres">
      <dgm:prSet presAssocID="{D643552F-01F6-44A4-8C9E-557F834F9E47}" presName="bgRect" presStyleLbl="bgShp" presStyleIdx="2" presStyleCnt="5"/>
      <dgm:spPr/>
    </dgm:pt>
    <dgm:pt modelId="{DC4FDC1C-7820-4EEB-92FC-C3695EB8B37D}" type="pres">
      <dgm:prSet presAssocID="{D643552F-01F6-44A4-8C9E-557F834F9E47}"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usiness Growth"/>
        </a:ext>
      </dgm:extLst>
    </dgm:pt>
    <dgm:pt modelId="{F96D8748-4732-4B45-A5FC-F600FDB03B1C}" type="pres">
      <dgm:prSet presAssocID="{D643552F-01F6-44A4-8C9E-557F834F9E47}" presName="spaceRect" presStyleCnt="0"/>
      <dgm:spPr/>
    </dgm:pt>
    <dgm:pt modelId="{4EF43555-CD30-41DD-9D92-56E7EAC4A48B}" type="pres">
      <dgm:prSet presAssocID="{D643552F-01F6-44A4-8C9E-557F834F9E47}" presName="parTx" presStyleLbl="revTx" presStyleIdx="2" presStyleCnt="5">
        <dgm:presLayoutVars>
          <dgm:chMax val="0"/>
          <dgm:chPref val="0"/>
        </dgm:presLayoutVars>
      </dgm:prSet>
      <dgm:spPr/>
    </dgm:pt>
    <dgm:pt modelId="{E5DF610F-BEE4-49E0-8D91-36C55AC12B4F}" type="pres">
      <dgm:prSet presAssocID="{090868EE-9BB1-422F-A8B3-E94425830934}" presName="sibTrans" presStyleCnt="0"/>
      <dgm:spPr/>
    </dgm:pt>
    <dgm:pt modelId="{726C75BB-3DA9-4824-A69A-8596E7E58FA5}" type="pres">
      <dgm:prSet presAssocID="{D4F3A41C-4B78-4DC7-805B-3E5AB78DDEEB}" presName="compNode" presStyleCnt="0"/>
      <dgm:spPr/>
    </dgm:pt>
    <dgm:pt modelId="{BC6F3B57-BEDE-4585-9D14-C5BD9DC4081A}" type="pres">
      <dgm:prSet presAssocID="{D4F3A41C-4B78-4DC7-805B-3E5AB78DDEEB}" presName="bgRect" presStyleLbl="bgShp" presStyleIdx="3" presStyleCnt="5"/>
      <dgm:spPr/>
    </dgm:pt>
    <dgm:pt modelId="{092CBCD9-90A6-41D3-9C25-431F4ABCB6F8}" type="pres">
      <dgm:prSet presAssocID="{D4F3A41C-4B78-4DC7-805B-3E5AB78DDEE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eeting"/>
        </a:ext>
      </dgm:extLst>
    </dgm:pt>
    <dgm:pt modelId="{84A143FE-CCDB-451E-9924-1EDCCE0BD80D}" type="pres">
      <dgm:prSet presAssocID="{D4F3A41C-4B78-4DC7-805B-3E5AB78DDEEB}" presName="spaceRect" presStyleCnt="0"/>
      <dgm:spPr/>
    </dgm:pt>
    <dgm:pt modelId="{BA1870C5-51A6-4882-B646-F11E0F9516F2}" type="pres">
      <dgm:prSet presAssocID="{D4F3A41C-4B78-4DC7-805B-3E5AB78DDEEB}" presName="parTx" presStyleLbl="revTx" presStyleIdx="3" presStyleCnt="5">
        <dgm:presLayoutVars>
          <dgm:chMax val="0"/>
          <dgm:chPref val="0"/>
        </dgm:presLayoutVars>
      </dgm:prSet>
      <dgm:spPr/>
    </dgm:pt>
    <dgm:pt modelId="{4E75366A-5303-48F2-B5D2-C314469E7CCA}" type="pres">
      <dgm:prSet presAssocID="{B1709892-5D12-41B7-92D6-08EDD15BE8C6}" presName="sibTrans" presStyleCnt="0"/>
      <dgm:spPr/>
    </dgm:pt>
    <dgm:pt modelId="{BD525525-4B40-40C8-B688-57A0769710E1}" type="pres">
      <dgm:prSet presAssocID="{1C07C4CF-AAA9-43A2-BFD1-74EDE76B0C63}" presName="compNode" presStyleCnt="0"/>
      <dgm:spPr/>
    </dgm:pt>
    <dgm:pt modelId="{F2A69C3F-B408-4F00-9161-CA12925F99D6}" type="pres">
      <dgm:prSet presAssocID="{1C07C4CF-AAA9-43A2-BFD1-74EDE76B0C63}" presName="bgRect" presStyleLbl="bgShp" presStyleIdx="4" presStyleCnt="5"/>
      <dgm:spPr/>
    </dgm:pt>
    <dgm:pt modelId="{83FF0489-1A67-42BB-8309-F17C4EB81D31}" type="pres">
      <dgm:prSet presAssocID="{1C07C4CF-AAA9-43A2-BFD1-74EDE76B0C63}"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uburban scene"/>
        </a:ext>
      </dgm:extLst>
    </dgm:pt>
    <dgm:pt modelId="{6FECB5CB-2DAB-4E28-88B6-C2DFD1AE1123}" type="pres">
      <dgm:prSet presAssocID="{1C07C4CF-AAA9-43A2-BFD1-74EDE76B0C63}" presName="spaceRect" presStyleCnt="0"/>
      <dgm:spPr/>
    </dgm:pt>
    <dgm:pt modelId="{BCDD6F37-5ACA-4245-BCD5-D8886A34C3E8}" type="pres">
      <dgm:prSet presAssocID="{1C07C4CF-AAA9-43A2-BFD1-74EDE76B0C63}" presName="parTx" presStyleLbl="revTx" presStyleIdx="4" presStyleCnt="5">
        <dgm:presLayoutVars>
          <dgm:chMax val="0"/>
          <dgm:chPref val="0"/>
        </dgm:presLayoutVars>
      </dgm:prSet>
      <dgm:spPr/>
    </dgm:pt>
  </dgm:ptLst>
  <dgm:cxnLst>
    <dgm:cxn modelId="{25A56724-352E-4F20-842F-EC538D6B3FF1}" srcId="{47815814-26E6-47DF-833B-BF1F031E21FC}" destId="{D4F3A41C-4B78-4DC7-805B-3E5AB78DDEEB}" srcOrd="3" destOrd="0" parTransId="{05F71250-EE54-4906-8EBB-C28270F0CD46}" sibTransId="{B1709892-5D12-41B7-92D6-08EDD15BE8C6}"/>
    <dgm:cxn modelId="{9BD3285F-23F9-438C-A2E6-8A594DB96570}" srcId="{47815814-26E6-47DF-833B-BF1F031E21FC}" destId="{06BBD9BA-CB95-4776-86E2-8BFADE43214D}" srcOrd="0" destOrd="0" parTransId="{39B7F420-50B1-4017-AB8C-1D87730A37F1}" sibTransId="{D31C4D2B-A931-4C58-967B-5606D06A8EAE}"/>
    <dgm:cxn modelId="{930F445F-2DC0-4763-B293-CD351FD124EF}" type="presOf" srcId="{F529BE29-D0F0-49AA-BDAC-5EB2264022D0}" destId="{40CD568E-A6AF-4A59-ADEE-AF93EA12712D}" srcOrd="0" destOrd="0" presId="urn:microsoft.com/office/officeart/2018/2/layout/IconVerticalSolidList"/>
    <dgm:cxn modelId="{3EA4B471-8497-4EC0-89D9-1044221C6A6E}" type="presOf" srcId="{47815814-26E6-47DF-833B-BF1F031E21FC}" destId="{38E5F1E5-A003-4E79-AD8C-66C940F38639}" srcOrd="0" destOrd="0" presId="urn:microsoft.com/office/officeart/2018/2/layout/IconVerticalSolidList"/>
    <dgm:cxn modelId="{6576DE57-FB96-4428-99B2-68EB50706549}" type="presOf" srcId="{1C07C4CF-AAA9-43A2-BFD1-74EDE76B0C63}" destId="{BCDD6F37-5ACA-4245-BCD5-D8886A34C3E8}" srcOrd="0" destOrd="0" presId="urn:microsoft.com/office/officeart/2018/2/layout/IconVerticalSolidList"/>
    <dgm:cxn modelId="{C8BFE9AC-E3ED-40B9-9F85-B70B3EF20649}" type="presOf" srcId="{D643552F-01F6-44A4-8C9E-557F834F9E47}" destId="{4EF43555-CD30-41DD-9D92-56E7EAC4A48B}" srcOrd="0" destOrd="0" presId="urn:microsoft.com/office/officeart/2018/2/layout/IconVerticalSolidList"/>
    <dgm:cxn modelId="{224C28BC-8550-4732-950B-0032DE857710}" type="presOf" srcId="{06BBD9BA-CB95-4776-86E2-8BFADE43214D}" destId="{B86321AF-3CD9-413C-B2D3-204EB0D4F05A}" srcOrd="0" destOrd="0" presId="urn:microsoft.com/office/officeart/2018/2/layout/IconVerticalSolidList"/>
    <dgm:cxn modelId="{63988EC1-24E5-44EB-861B-7BFB8A21A665}" srcId="{47815814-26E6-47DF-833B-BF1F031E21FC}" destId="{F529BE29-D0F0-49AA-BDAC-5EB2264022D0}" srcOrd="1" destOrd="0" parTransId="{08001776-63C0-479D-AFAA-23BBA37EAE5C}" sibTransId="{E72BE1EB-171D-4D00-86D5-EAA27E4D641E}"/>
    <dgm:cxn modelId="{D84154C8-F9EF-46B9-A40B-1DB506B80AD4}" srcId="{47815814-26E6-47DF-833B-BF1F031E21FC}" destId="{1C07C4CF-AAA9-43A2-BFD1-74EDE76B0C63}" srcOrd="4" destOrd="0" parTransId="{ECDC6433-BD5F-4F3D-918C-0F4A3A15EA51}" sibTransId="{3CDF53C4-9D38-40CC-B2F3-2F8859C3F4B7}"/>
    <dgm:cxn modelId="{C19D3DC9-EB8C-4F10-84C6-8C5045174118}" type="presOf" srcId="{D4F3A41C-4B78-4DC7-805B-3E5AB78DDEEB}" destId="{BA1870C5-51A6-4882-B646-F11E0F9516F2}" srcOrd="0" destOrd="0" presId="urn:microsoft.com/office/officeart/2018/2/layout/IconVerticalSolidList"/>
    <dgm:cxn modelId="{1EF487D3-0A75-4013-9FE5-487F3E24346B}" srcId="{47815814-26E6-47DF-833B-BF1F031E21FC}" destId="{D643552F-01F6-44A4-8C9E-557F834F9E47}" srcOrd="2" destOrd="0" parTransId="{EA672E04-5436-41B7-B8FB-B5522268392C}" sibTransId="{090868EE-9BB1-422F-A8B3-E94425830934}"/>
    <dgm:cxn modelId="{DE974CA7-1088-4ED5-A50A-B91120B57563}" type="presParOf" srcId="{38E5F1E5-A003-4E79-AD8C-66C940F38639}" destId="{43F66F66-2EE5-45E2-85EA-5088E49BDC6C}" srcOrd="0" destOrd="0" presId="urn:microsoft.com/office/officeart/2018/2/layout/IconVerticalSolidList"/>
    <dgm:cxn modelId="{C7A468F7-3BB6-4E83-8621-41CE23235A9D}" type="presParOf" srcId="{43F66F66-2EE5-45E2-85EA-5088E49BDC6C}" destId="{33D856A8-38C4-4313-917F-8EA74943EAD7}" srcOrd="0" destOrd="0" presId="urn:microsoft.com/office/officeart/2018/2/layout/IconVerticalSolidList"/>
    <dgm:cxn modelId="{FE926786-30B4-4B5D-9709-2B8C83DB409B}" type="presParOf" srcId="{43F66F66-2EE5-45E2-85EA-5088E49BDC6C}" destId="{97662F72-5FDD-4234-ABBF-259F6AED4960}" srcOrd="1" destOrd="0" presId="urn:microsoft.com/office/officeart/2018/2/layout/IconVerticalSolidList"/>
    <dgm:cxn modelId="{1DBF5F79-F512-44D7-9702-67F426168ADC}" type="presParOf" srcId="{43F66F66-2EE5-45E2-85EA-5088E49BDC6C}" destId="{2102F27F-FFA2-4BB9-8F6A-BAE6CE2C4266}" srcOrd="2" destOrd="0" presId="urn:microsoft.com/office/officeart/2018/2/layout/IconVerticalSolidList"/>
    <dgm:cxn modelId="{129808E7-E64E-424F-94E3-8193FE8AA67C}" type="presParOf" srcId="{43F66F66-2EE5-45E2-85EA-5088E49BDC6C}" destId="{B86321AF-3CD9-413C-B2D3-204EB0D4F05A}" srcOrd="3" destOrd="0" presId="urn:microsoft.com/office/officeart/2018/2/layout/IconVerticalSolidList"/>
    <dgm:cxn modelId="{7AAE2FF3-E3B8-431C-8E49-A1100A3FD61E}" type="presParOf" srcId="{38E5F1E5-A003-4E79-AD8C-66C940F38639}" destId="{FC254A96-330B-4AF5-9D26-BE5910FB0D55}" srcOrd="1" destOrd="0" presId="urn:microsoft.com/office/officeart/2018/2/layout/IconVerticalSolidList"/>
    <dgm:cxn modelId="{FABC4F55-F193-491D-896E-61C22A7BB147}" type="presParOf" srcId="{38E5F1E5-A003-4E79-AD8C-66C940F38639}" destId="{63039FA5-1C59-46FF-A764-B810E463C44A}" srcOrd="2" destOrd="0" presId="urn:microsoft.com/office/officeart/2018/2/layout/IconVerticalSolidList"/>
    <dgm:cxn modelId="{1B81CFF9-2214-4344-9C84-D80F3CC422DE}" type="presParOf" srcId="{63039FA5-1C59-46FF-A764-B810E463C44A}" destId="{D63E1178-F05C-40CC-BBE4-209FEE0F8017}" srcOrd="0" destOrd="0" presId="urn:microsoft.com/office/officeart/2018/2/layout/IconVerticalSolidList"/>
    <dgm:cxn modelId="{450B4601-9617-4642-8AA9-AD77BC73C390}" type="presParOf" srcId="{63039FA5-1C59-46FF-A764-B810E463C44A}" destId="{528D0E34-1828-4592-9B02-0E29EF125D63}" srcOrd="1" destOrd="0" presId="urn:microsoft.com/office/officeart/2018/2/layout/IconVerticalSolidList"/>
    <dgm:cxn modelId="{CA257892-3871-4182-80D0-547F802E4385}" type="presParOf" srcId="{63039FA5-1C59-46FF-A764-B810E463C44A}" destId="{4FAF4E73-DA72-4232-8676-03D622F855F8}" srcOrd="2" destOrd="0" presId="urn:microsoft.com/office/officeart/2018/2/layout/IconVerticalSolidList"/>
    <dgm:cxn modelId="{8A2A27B0-23AE-425F-886C-6ABAD75FB70B}" type="presParOf" srcId="{63039FA5-1C59-46FF-A764-B810E463C44A}" destId="{40CD568E-A6AF-4A59-ADEE-AF93EA12712D}" srcOrd="3" destOrd="0" presId="urn:microsoft.com/office/officeart/2018/2/layout/IconVerticalSolidList"/>
    <dgm:cxn modelId="{F087D6D2-802F-4B45-B6B2-7231106D504C}" type="presParOf" srcId="{38E5F1E5-A003-4E79-AD8C-66C940F38639}" destId="{1110A25A-478E-449C-B2B3-F515DFBC4A35}" srcOrd="3" destOrd="0" presId="urn:microsoft.com/office/officeart/2018/2/layout/IconVerticalSolidList"/>
    <dgm:cxn modelId="{9F3C195D-D2E1-42BC-A8D5-DDA12FF58C7F}" type="presParOf" srcId="{38E5F1E5-A003-4E79-AD8C-66C940F38639}" destId="{6E19E069-28F5-407E-BA6D-E954C0B6FAFC}" srcOrd="4" destOrd="0" presId="urn:microsoft.com/office/officeart/2018/2/layout/IconVerticalSolidList"/>
    <dgm:cxn modelId="{A80557AF-EB9F-4F26-98D1-57103C54AA70}" type="presParOf" srcId="{6E19E069-28F5-407E-BA6D-E954C0B6FAFC}" destId="{44246BBB-77FA-4035-95FB-4A1C01A87DE7}" srcOrd="0" destOrd="0" presId="urn:microsoft.com/office/officeart/2018/2/layout/IconVerticalSolidList"/>
    <dgm:cxn modelId="{C16E10C7-5B04-4FDC-9317-2E4AD027443D}" type="presParOf" srcId="{6E19E069-28F5-407E-BA6D-E954C0B6FAFC}" destId="{DC4FDC1C-7820-4EEB-92FC-C3695EB8B37D}" srcOrd="1" destOrd="0" presId="urn:microsoft.com/office/officeart/2018/2/layout/IconVerticalSolidList"/>
    <dgm:cxn modelId="{C36980F5-E1A4-46A4-AE4B-912170DCD6A4}" type="presParOf" srcId="{6E19E069-28F5-407E-BA6D-E954C0B6FAFC}" destId="{F96D8748-4732-4B45-A5FC-F600FDB03B1C}" srcOrd="2" destOrd="0" presId="urn:microsoft.com/office/officeart/2018/2/layout/IconVerticalSolidList"/>
    <dgm:cxn modelId="{6126224E-8193-4D9A-A8A7-576318086665}" type="presParOf" srcId="{6E19E069-28F5-407E-BA6D-E954C0B6FAFC}" destId="{4EF43555-CD30-41DD-9D92-56E7EAC4A48B}" srcOrd="3" destOrd="0" presId="urn:microsoft.com/office/officeart/2018/2/layout/IconVerticalSolidList"/>
    <dgm:cxn modelId="{45336648-79BC-4C0B-9A4B-0D72705EA2DE}" type="presParOf" srcId="{38E5F1E5-A003-4E79-AD8C-66C940F38639}" destId="{E5DF610F-BEE4-49E0-8D91-36C55AC12B4F}" srcOrd="5" destOrd="0" presId="urn:microsoft.com/office/officeart/2018/2/layout/IconVerticalSolidList"/>
    <dgm:cxn modelId="{5CEB19E5-63EC-46D6-B2B6-4BF46B964244}" type="presParOf" srcId="{38E5F1E5-A003-4E79-AD8C-66C940F38639}" destId="{726C75BB-3DA9-4824-A69A-8596E7E58FA5}" srcOrd="6" destOrd="0" presId="urn:microsoft.com/office/officeart/2018/2/layout/IconVerticalSolidList"/>
    <dgm:cxn modelId="{553310D7-A2C2-439C-AF2B-A6954E8D5467}" type="presParOf" srcId="{726C75BB-3DA9-4824-A69A-8596E7E58FA5}" destId="{BC6F3B57-BEDE-4585-9D14-C5BD9DC4081A}" srcOrd="0" destOrd="0" presId="urn:microsoft.com/office/officeart/2018/2/layout/IconVerticalSolidList"/>
    <dgm:cxn modelId="{85728596-3BEE-4907-A38B-A485B66FD400}" type="presParOf" srcId="{726C75BB-3DA9-4824-A69A-8596E7E58FA5}" destId="{092CBCD9-90A6-41D3-9C25-431F4ABCB6F8}" srcOrd="1" destOrd="0" presId="urn:microsoft.com/office/officeart/2018/2/layout/IconVerticalSolidList"/>
    <dgm:cxn modelId="{B2BE9643-A6C7-46F0-864B-E0D28ECF6DB7}" type="presParOf" srcId="{726C75BB-3DA9-4824-A69A-8596E7E58FA5}" destId="{84A143FE-CCDB-451E-9924-1EDCCE0BD80D}" srcOrd="2" destOrd="0" presId="urn:microsoft.com/office/officeart/2018/2/layout/IconVerticalSolidList"/>
    <dgm:cxn modelId="{EBCB8363-DC6F-4824-AF0E-883BE9319C16}" type="presParOf" srcId="{726C75BB-3DA9-4824-A69A-8596E7E58FA5}" destId="{BA1870C5-51A6-4882-B646-F11E0F9516F2}" srcOrd="3" destOrd="0" presId="urn:microsoft.com/office/officeart/2018/2/layout/IconVerticalSolidList"/>
    <dgm:cxn modelId="{EBEF639E-BA09-4D9E-ADA7-6FD193CD3A6C}" type="presParOf" srcId="{38E5F1E5-A003-4E79-AD8C-66C940F38639}" destId="{4E75366A-5303-48F2-B5D2-C314469E7CCA}" srcOrd="7" destOrd="0" presId="urn:microsoft.com/office/officeart/2018/2/layout/IconVerticalSolidList"/>
    <dgm:cxn modelId="{2562F8A0-BA9D-46CE-87E7-0181A08C7B0B}" type="presParOf" srcId="{38E5F1E5-A003-4E79-AD8C-66C940F38639}" destId="{BD525525-4B40-40C8-B688-57A0769710E1}" srcOrd="8" destOrd="0" presId="urn:microsoft.com/office/officeart/2018/2/layout/IconVerticalSolidList"/>
    <dgm:cxn modelId="{D4BAFEA3-EE78-429A-B57F-803AC0DFB54D}" type="presParOf" srcId="{BD525525-4B40-40C8-B688-57A0769710E1}" destId="{F2A69C3F-B408-4F00-9161-CA12925F99D6}" srcOrd="0" destOrd="0" presId="urn:microsoft.com/office/officeart/2018/2/layout/IconVerticalSolidList"/>
    <dgm:cxn modelId="{B6D9995B-C2E1-407B-97D1-C9B009B2F08C}" type="presParOf" srcId="{BD525525-4B40-40C8-B688-57A0769710E1}" destId="{83FF0489-1A67-42BB-8309-F17C4EB81D31}" srcOrd="1" destOrd="0" presId="urn:microsoft.com/office/officeart/2018/2/layout/IconVerticalSolidList"/>
    <dgm:cxn modelId="{B6F95155-0E62-47B8-A321-3DB67271BC11}" type="presParOf" srcId="{BD525525-4B40-40C8-B688-57A0769710E1}" destId="{6FECB5CB-2DAB-4E28-88B6-C2DFD1AE1123}" srcOrd="2" destOrd="0" presId="urn:microsoft.com/office/officeart/2018/2/layout/IconVerticalSolidList"/>
    <dgm:cxn modelId="{B0291DFF-2CA0-48E4-AE29-39B51C0F30D0}" type="presParOf" srcId="{BD525525-4B40-40C8-B688-57A0769710E1}" destId="{BCDD6F37-5ACA-4245-BCD5-D8886A34C3E8}"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D856A8-38C4-4313-917F-8EA74943EAD7}">
      <dsp:nvSpPr>
        <dsp:cNvPr id="0" name=""/>
        <dsp:cNvSpPr/>
      </dsp:nvSpPr>
      <dsp:spPr>
        <a:xfrm>
          <a:off x="0" y="3774"/>
          <a:ext cx="7453068" cy="8040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7662F72-5FDD-4234-ABBF-259F6AED4960}">
      <dsp:nvSpPr>
        <dsp:cNvPr id="0" name=""/>
        <dsp:cNvSpPr/>
      </dsp:nvSpPr>
      <dsp:spPr>
        <a:xfrm>
          <a:off x="243216" y="184679"/>
          <a:ext cx="442211" cy="44221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6321AF-3CD9-413C-B2D3-204EB0D4F05A}">
      <dsp:nvSpPr>
        <dsp:cNvPr id="0" name=""/>
        <dsp:cNvSpPr/>
      </dsp:nvSpPr>
      <dsp:spPr>
        <a:xfrm>
          <a:off x="928644" y="3774"/>
          <a:ext cx="6524423" cy="804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92" tIns="85092" rIns="85092" bIns="85092" numCol="1" spcCol="1270" anchor="ctr" anchorCtr="0">
          <a:noAutofit/>
        </a:bodyPr>
        <a:lstStyle/>
        <a:p>
          <a:pPr marL="0" lvl="0" indent="0" algn="l" defTabSz="800100">
            <a:lnSpc>
              <a:spcPct val="100000"/>
            </a:lnSpc>
            <a:spcBef>
              <a:spcPct val="0"/>
            </a:spcBef>
            <a:spcAft>
              <a:spcPct val="35000"/>
            </a:spcAft>
            <a:buNone/>
          </a:pPr>
          <a:r>
            <a:rPr lang="en-US" sz="1800" kern="1200" dirty="0"/>
            <a:t>Attract next generation of RTTs, more outreach with centers around WI.</a:t>
          </a:r>
        </a:p>
      </dsp:txBody>
      <dsp:txXfrm>
        <a:off x="928644" y="3774"/>
        <a:ext cx="6524423" cy="804021"/>
      </dsp:txXfrm>
    </dsp:sp>
    <dsp:sp modelId="{D63E1178-F05C-40CC-BBE4-209FEE0F8017}">
      <dsp:nvSpPr>
        <dsp:cNvPr id="0" name=""/>
        <dsp:cNvSpPr/>
      </dsp:nvSpPr>
      <dsp:spPr>
        <a:xfrm>
          <a:off x="0" y="1008801"/>
          <a:ext cx="7453068" cy="8040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8D0E34-1828-4592-9B02-0E29EF125D63}">
      <dsp:nvSpPr>
        <dsp:cNvPr id="0" name=""/>
        <dsp:cNvSpPr/>
      </dsp:nvSpPr>
      <dsp:spPr>
        <a:xfrm>
          <a:off x="243216" y="1189706"/>
          <a:ext cx="442211" cy="44221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0CD568E-A6AF-4A59-ADEE-AF93EA12712D}">
      <dsp:nvSpPr>
        <dsp:cNvPr id="0" name=""/>
        <dsp:cNvSpPr/>
      </dsp:nvSpPr>
      <dsp:spPr>
        <a:xfrm>
          <a:off x="928644" y="1008801"/>
          <a:ext cx="6524423" cy="804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92" tIns="85092" rIns="85092" bIns="85092" numCol="1" spcCol="1270" anchor="ctr" anchorCtr="0">
          <a:noAutofit/>
        </a:bodyPr>
        <a:lstStyle/>
        <a:p>
          <a:pPr marL="0" lvl="0" indent="0" algn="l" defTabSz="800100">
            <a:lnSpc>
              <a:spcPct val="100000"/>
            </a:lnSpc>
            <a:spcBef>
              <a:spcPct val="0"/>
            </a:spcBef>
            <a:spcAft>
              <a:spcPct val="35000"/>
            </a:spcAft>
            <a:buNone/>
          </a:pPr>
          <a:r>
            <a:rPr lang="en-US" sz="1800" kern="1200" dirty="0"/>
            <a:t>Attract more interest in attending conferences.  They are so valuable and rewarding.  Networking in person is optimal.</a:t>
          </a:r>
        </a:p>
      </dsp:txBody>
      <dsp:txXfrm>
        <a:off x="928644" y="1008801"/>
        <a:ext cx="6524423" cy="804021"/>
      </dsp:txXfrm>
    </dsp:sp>
    <dsp:sp modelId="{44246BBB-77FA-4035-95FB-4A1C01A87DE7}">
      <dsp:nvSpPr>
        <dsp:cNvPr id="0" name=""/>
        <dsp:cNvSpPr/>
      </dsp:nvSpPr>
      <dsp:spPr>
        <a:xfrm>
          <a:off x="0" y="2013828"/>
          <a:ext cx="7453068" cy="8040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4FDC1C-7820-4EEB-92FC-C3695EB8B37D}">
      <dsp:nvSpPr>
        <dsp:cNvPr id="0" name=""/>
        <dsp:cNvSpPr/>
      </dsp:nvSpPr>
      <dsp:spPr>
        <a:xfrm>
          <a:off x="243216" y="2194733"/>
          <a:ext cx="442211" cy="44221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EF43555-CD30-41DD-9D92-56E7EAC4A48B}">
      <dsp:nvSpPr>
        <dsp:cNvPr id="0" name=""/>
        <dsp:cNvSpPr/>
      </dsp:nvSpPr>
      <dsp:spPr>
        <a:xfrm>
          <a:off x="928644" y="2013828"/>
          <a:ext cx="6524423" cy="804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92" tIns="85092" rIns="85092" bIns="85092" numCol="1" spcCol="1270" anchor="ctr" anchorCtr="0">
          <a:noAutofit/>
        </a:bodyPr>
        <a:lstStyle/>
        <a:p>
          <a:pPr marL="0" lvl="0" indent="0" algn="l" defTabSz="800100">
            <a:lnSpc>
              <a:spcPct val="100000"/>
            </a:lnSpc>
            <a:spcBef>
              <a:spcPct val="0"/>
            </a:spcBef>
            <a:spcAft>
              <a:spcPct val="35000"/>
            </a:spcAft>
            <a:buNone/>
          </a:pPr>
          <a:r>
            <a:rPr lang="en-US" sz="1800" kern="1200" dirty="0"/>
            <a:t>Grow interest and support in the organization, the value of RTOW seems to be diminishing.</a:t>
          </a:r>
        </a:p>
      </dsp:txBody>
      <dsp:txXfrm>
        <a:off x="928644" y="2013828"/>
        <a:ext cx="6524423" cy="804021"/>
      </dsp:txXfrm>
    </dsp:sp>
    <dsp:sp modelId="{BC6F3B57-BEDE-4585-9D14-C5BD9DC4081A}">
      <dsp:nvSpPr>
        <dsp:cNvPr id="0" name=""/>
        <dsp:cNvSpPr/>
      </dsp:nvSpPr>
      <dsp:spPr>
        <a:xfrm>
          <a:off x="0" y="3018855"/>
          <a:ext cx="7453068" cy="8040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92CBCD9-90A6-41D3-9C25-431F4ABCB6F8}">
      <dsp:nvSpPr>
        <dsp:cNvPr id="0" name=""/>
        <dsp:cNvSpPr/>
      </dsp:nvSpPr>
      <dsp:spPr>
        <a:xfrm>
          <a:off x="243216" y="3199759"/>
          <a:ext cx="442211" cy="44221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1870C5-51A6-4882-B646-F11E0F9516F2}">
      <dsp:nvSpPr>
        <dsp:cNvPr id="0" name=""/>
        <dsp:cNvSpPr/>
      </dsp:nvSpPr>
      <dsp:spPr>
        <a:xfrm>
          <a:off x="928644" y="3018855"/>
          <a:ext cx="6524423" cy="804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92" tIns="85092" rIns="85092" bIns="85092" numCol="1" spcCol="1270" anchor="ctr" anchorCtr="0">
          <a:noAutofit/>
        </a:bodyPr>
        <a:lstStyle/>
        <a:p>
          <a:pPr marL="0" lvl="0" indent="0" algn="l" defTabSz="800100">
            <a:lnSpc>
              <a:spcPct val="100000"/>
            </a:lnSpc>
            <a:spcBef>
              <a:spcPct val="0"/>
            </a:spcBef>
            <a:spcAft>
              <a:spcPct val="35000"/>
            </a:spcAft>
            <a:buNone/>
          </a:pPr>
          <a:r>
            <a:rPr lang="en-US" sz="1800" kern="1200" dirty="0"/>
            <a:t>More transparency with the RTOW board, if having meetings, meeting notes, etc.</a:t>
          </a:r>
        </a:p>
      </dsp:txBody>
      <dsp:txXfrm>
        <a:off x="928644" y="3018855"/>
        <a:ext cx="6524423" cy="804021"/>
      </dsp:txXfrm>
    </dsp:sp>
    <dsp:sp modelId="{F2A69C3F-B408-4F00-9161-CA12925F99D6}">
      <dsp:nvSpPr>
        <dsp:cNvPr id="0" name=""/>
        <dsp:cNvSpPr/>
      </dsp:nvSpPr>
      <dsp:spPr>
        <a:xfrm>
          <a:off x="0" y="4023881"/>
          <a:ext cx="7453068" cy="804021"/>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FF0489-1A67-42BB-8309-F17C4EB81D31}">
      <dsp:nvSpPr>
        <dsp:cNvPr id="0" name=""/>
        <dsp:cNvSpPr/>
      </dsp:nvSpPr>
      <dsp:spPr>
        <a:xfrm>
          <a:off x="243216" y="4204786"/>
          <a:ext cx="442211" cy="442211"/>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CDD6F37-5ACA-4245-BCD5-D8886A34C3E8}">
      <dsp:nvSpPr>
        <dsp:cNvPr id="0" name=""/>
        <dsp:cNvSpPr/>
      </dsp:nvSpPr>
      <dsp:spPr>
        <a:xfrm>
          <a:off x="928644" y="4023881"/>
          <a:ext cx="6524423" cy="8040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92" tIns="85092" rIns="85092" bIns="85092" numCol="1" spcCol="1270" anchor="ctr" anchorCtr="0">
          <a:noAutofit/>
        </a:bodyPr>
        <a:lstStyle/>
        <a:p>
          <a:pPr marL="0" lvl="0" indent="0" algn="l" defTabSz="800100">
            <a:lnSpc>
              <a:spcPct val="100000"/>
            </a:lnSpc>
            <a:spcBef>
              <a:spcPct val="0"/>
            </a:spcBef>
            <a:spcAft>
              <a:spcPct val="35000"/>
            </a:spcAft>
            <a:buNone/>
          </a:pPr>
          <a:r>
            <a:rPr lang="en-US" sz="1800" kern="1200" dirty="0"/>
            <a:t>Meeting Locations—varied responses.  Travel a big concern and everyone wants it close to home.</a:t>
          </a:r>
        </a:p>
      </dsp:txBody>
      <dsp:txXfrm>
        <a:off x="928644" y="4023881"/>
        <a:ext cx="6524423" cy="80402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FE52182-8ED2-2CD9-1769-D9951A9939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04873A34-C368-6B6E-8816-ABC664A857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2FBC06-9676-42B7-A8B4-279236EF9829}" type="datetimeFigureOut">
              <a:rPr lang="en-US" smtClean="0"/>
              <a:t>4/18/2024</a:t>
            </a:fld>
            <a:endParaRPr lang="en-US" dirty="0"/>
          </a:p>
        </p:txBody>
      </p:sp>
      <p:sp>
        <p:nvSpPr>
          <p:cNvPr id="4" name="Footer Placeholder 3">
            <a:extLst>
              <a:ext uri="{FF2B5EF4-FFF2-40B4-BE49-F238E27FC236}">
                <a16:creationId xmlns:a16="http://schemas.microsoft.com/office/drawing/2014/main" id="{AE355158-3742-8894-B074-C872916FE8A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A6B5579-9D25-81D6-8171-2F8C3F5377E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BB3735C-CF2D-4272-874B-84D65FE3CAEA}" type="slidenum">
              <a:rPr lang="en-US" smtClean="0"/>
              <a:t>‹#›</a:t>
            </a:fld>
            <a:endParaRPr lang="en-US" dirty="0"/>
          </a:p>
        </p:txBody>
      </p:sp>
    </p:spTree>
    <p:extLst>
      <p:ext uri="{BB962C8B-B14F-4D97-AF65-F5344CB8AC3E}">
        <p14:creationId xmlns:p14="http://schemas.microsoft.com/office/powerpoint/2010/main" val="3576658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C63451-F71A-45EA-8B10-04A09C28CC19}" type="datetimeFigureOut">
              <a:rPr lang="en-US" smtClean="0"/>
              <a:t>4/18/2024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8B270D-091D-4ED2-8C85-0898DD7D9F21}" type="slidenum">
              <a:rPr lang="en-US" smtClean="0"/>
              <a:t>‹#›</a:t>
            </a:fld>
            <a:endParaRPr lang="en-US" dirty="0"/>
          </a:p>
        </p:txBody>
      </p:sp>
    </p:spTree>
    <p:extLst>
      <p:ext uri="{BB962C8B-B14F-4D97-AF65-F5344CB8AC3E}">
        <p14:creationId xmlns:p14="http://schemas.microsoft.com/office/powerpoint/2010/main" val="2253118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a:t>
            </a:fld>
            <a:endParaRPr lang="en-US" dirty="0"/>
          </a:p>
        </p:txBody>
      </p:sp>
    </p:spTree>
    <p:extLst>
      <p:ext uri="{BB962C8B-B14F-4D97-AF65-F5344CB8AC3E}">
        <p14:creationId xmlns:p14="http://schemas.microsoft.com/office/powerpoint/2010/main" val="41331412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10</a:t>
            </a:fld>
            <a:endParaRPr lang="en-US" dirty="0"/>
          </a:p>
        </p:txBody>
      </p:sp>
    </p:spTree>
    <p:extLst>
      <p:ext uri="{BB962C8B-B14F-4D97-AF65-F5344CB8AC3E}">
        <p14:creationId xmlns:p14="http://schemas.microsoft.com/office/powerpoint/2010/main" val="38990988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11</a:t>
            </a:fld>
            <a:endParaRPr lang="en-US" dirty="0"/>
          </a:p>
        </p:txBody>
      </p:sp>
    </p:spTree>
    <p:extLst>
      <p:ext uri="{BB962C8B-B14F-4D97-AF65-F5344CB8AC3E}">
        <p14:creationId xmlns:p14="http://schemas.microsoft.com/office/powerpoint/2010/main" val="3807230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2FDEA-03A1-4F6D-A72C-F016AC56B49F}" type="slidenum">
              <a:rPr lang="en-US" smtClean="0"/>
              <a:t>12</a:t>
            </a:fld>
            <a:endParaRPr lang="en-US" dirty="0"/>
          </a:p>
        </p:txBody>
      </p:sp>
    </p:spTree>
    <p:extLst>
      <p:ext uri="{BB962C8B-B14F-4D97-AF65-F5344CB8AC3E}">
        <p14:creationId xmlns:p14="http://schemas.microsoft.com/office/powerpoint/2010/main" val="2734442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13</a:t>
            </a:fld>
            <a:endParaRPr lang="en-US" dirty="0"/>
          </a:p>
        </p:txBody>
      </p:sp>
    </p:spTree>
    <p:extLst>
      <p:ext uri="{BB962C8B-B14F-4D97-AF65-F5344CB8AC3E}">
        <p14:creationId xmlns:p14="http://schemas.microsoft.com/office/powerpoint/2010/main" val="37729220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14</a:t>
            </a:fld>
            <a:endParaRPr lang="en-US" dirty="0"/>
          </a:p>
        </p:txBody>
      </p:sp>
    </p:spTree>
    <p:extLst>
      <p:ext uri="{BB962C8B-B14F-4D97-AF65-F5344CB8AC3E}">
        <p14:creationId xmlns:p14="http://schemas.microsoft.com/office/powerpoint/2010/main" val="1131239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15</a:t>
            </a:fld>
            <a:endParaRPr lang="en-US" dirty="0"/>
          </a:p>
        </p:txBody>
      </p:sp>
    </p:spTree>
    <p:extLst>
      <p:ext uri="{BB962C8B-B14F-4D97-AF65-F5344CB8AC3E}">
        <p14:creationId xmlns:p14="http://schemas.microsoft.com/office/powerpoint/2010/main" val="20993582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16</a:t>
            </a:fld>
            <a:endParaRPr lang="en-US" dirty="0"/>
          </a:p>
        </p:txBody>
      </p:sp>
    </p:spTree>
    <p:extLst>
      <p:ext uri="{BB962C8B-B14F-4D97-AF65-F5344CB8AC3E}">
        <p14:creationId xmlns:p14="http://schemas.microsoft.com/office/powerpoint/2010/main" val="33028790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18</a:t>
            </a:fld>
            <a:endParaRPr lang="en-US" dirty="0"/>
          </a:p>
        </p:txBody>
      </p:sp>
    </p:spTree>
    <p:extLst>
      <p:ext uri="{BB962C8B-B14F-4D97-AF65-F5344CB8AC3E}">
        <p14:creationId xmlns:p14="http://schemas.microsoft.com/office/powerpoint/2010/main" val="547223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19</a:t>
            </a:fld>
            <a:endParaRPr lang="en-US" dirty="0"/>
          </a:p>
        </p:txBody>
      </p:sp>
    </p:spTree>
    <p:extLst>
      <p:ext uri="{BB962C8B-B14F-4D97-AF65-F5344CB8AC3E}">
        <p14:creationId xmlns:p14="http://schemas.microsoft.com/office/powerpoint/2010/main" val="22035229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20</a:t>
            </a:fld>
            <a:endParaRPr lang="en-US" dirty="0"/>
          </a:p>
        </p:txBody>
      </p:sp>
    </p:spTree>
    <p:extLst>
      <p:ext uri="{BB962C8B-B14F-4D97-AF65-F5344CB8AC3E}">
        <p14:creationId xmlns:p14="http://schemas.microsoft.com/office/powerpoint/2010/main" val="6239406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2</a:t>
            </a:fld>
            <a:endParaRPr lang="en-US" dirty="0"/>
          </a:p>
        </p:txBody>
      </p:sp>
    </p:spTree>
    <p:extLst>
      <p:ext uri="{BB962C8B-B14F-4D97-AF65-F5344CB8AC3E}">
        <p14:creationId xmlns:p14="http://schemas.microsoft.com/office/powerpoint/2010/main" val="33641651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21</a:t>
            </a:fld>
            <a:endParaRPr lang="en-US" dirty="0"/>
          </a:p>
        </p:txBody>
      </p:sp>
    </p:spTree>
    <p:extLst>
      <p:ext uri="{BB962C8B-B14F-4D97-AF65-F5344CB8AC3E}">
        <p14:creationId xmlns:p14="http://schemas.microsoft.com/office/powerpoint/2010/main" val="8538101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B8B270D-091D-4ED2-8C85-0898DD7D9F21}" type="slidenum">
              <a:rPr lang="en-US" smtClean="0"/>
              <a:t>22</a:t>
            </a:fld>
            <a:endParaRPr lang="en-US" dirty="0"/>
          </a:p>
        </p:txBody>
      </p:sp>
    </p:spTree>
    <p:extLst>
      <p:ext uri="{BB962C8B-B14F-4D97-AF65-F5344CB8AC3E}">
        <p14:creationId xmlns:p14="http://schemas.microsoft.com/office/powerpoint/2010/main" val="3757332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2FDEA-03A1-4F6D-A72C-F016AC56B49F}" type="slidenum">
              <a:rPr lang="en-US" smtClean="0"/>
              <a:t>3</a:t>
            </a:fld>
            <a:endParaRPr lang="en-US" dirty="0"/>
          </a:p>
        </p:txBody>
      </p:sp>
    </p:spTree>
    <p:extLst>
      <p:ext uri="{BB962C8B-B14F-4D97-AF65-F5344CB8AC3E}">
        <p14:creationId xmlns:p14="http://schemas.microsoft.com/office/powerpoint/2010/main" val="8287752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2FDEA-03A1-4F6D-A72C-F016AC56B49F}" type="slidenum">
              <a:rPr lang="en-US" smtClean="0"/>
              <a:t>4</a:t>
            </a:fld>
            <a:endParaRPr lang="en-US" dirty="0"/>
          </a:p>
        </p:txBody>
      </p:sp>
    </p:spTree>
    <p:extLst>
      <p:ext uri="{BB962C8B-B14F-4D97-AF65-F5344CB8AC3E}">
        <p14:creationId xmlns:p14="http://schemas.microsoft.com/office/powerpoint/2010/main" val="33808014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2FDEA-03A1-4F6D-A72C-F016AC56B49F}" type="slidenum">
              <a:rPr lang="en-US" smtClean="0"/>
              <a:t>5</a:t>
            </a:fld>
            <a:endParaRPr lang="en-US" dirty="0"/>
          </a:p>
        </p:txBody>
      </p:sp>
    </p:spTree>
    <p:extLst>
      <p:ext uri="{BB962C8B-B14F-4D97-AF65-F5344CB8AC3E}">
        <p14:creationId xmlns:p14="http://schemas.microsoft.com/office/powerpoint/2010/main" val="142291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2FDEA-03A1-4F6D-A72C-F016AC56B49F}" type="slidenum">
              <a:rPr lang="en-US" smtClean="0"/>
              <a:t>6</a:t>
            </a:fld>
            <a:endParaRPr lang="en-US" dirty="0"/>
          </a:p>
        </p:txBody>
      </p:sp>
    </p:spTree>
    <p:extLst>
      <p:ext uri="{BB962C8B-B14F-4D97-AF65-F5344CB8AC3E}">
        <p14:creationId xmlns:p14="http://schemas.microsoft.com/office/powerpoint/2010/main" val="1328717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2FDEA-03A1-4F6D-A72C-F016AC56B49F}" type="slidenum">
              <a:rPr lang="en-US" smtClean="0"/>
              <a:t>7</a:t>
            </a:fld>
            <a:endParaRPr lang="en-US" dirty="0"/>
          </a:p>
        </p:txBody>
      </p:sp>
    </p:spTree>
    <p:extLst>
      <p:ext uri="{BB962C8B-B14F-4D97-AF65-F5344CB8AC3E}">
        <p14:creationId xmlns:p14="http://schemas.microsoft.com/office/powerpoint/2010/main" val="3907105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2FDEA-03A1-4F6D-A72C-F016AC56B49F}" type="slidenum">
              <a:rPr lang="en-US" smtClean="0"/>
              <a:t>8</a:t>
            </a:fld>
            <a:endParaRPr lang="en-US" dirty="0"/>
          </a:p>
        </p:txBody>
      </p:sp>
    </p:spTree>
    <p:extLst>
      <p:ext uri="{BB962C8B-B14F-4D97-AF65-F5344CB8AC3E}">
        <p14:creationId xmlns:p14="http://schemas.microsoft.com/office/powerpoint/2010/main" val="15967504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712FDEA-03A1-4F6D-A72C-F016AC56B49F}" type="slidenum">
              <a:rPr lang="en-US" smtClean="0"/>
              <a:t>9</a:t>
            </a:fld>
            <a:endParaRPr lang="en-US" dirty="0"/>
          </a:p>
        </p:txBody>
      </p:sp>
    </p:spTree>
    <p:extLst>
      <p:ext uri="{BB962C8B-B14F-4D97-AF65-F5344CB8AC3E}">
        <p14:creationId xmlns:p14="http://schemas.microsoft.com/office/powerpoint/2010/main" val="544799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BA1826-1B3E-4E2E-8D6C-93BCEAA3D6C6}"/>
              </a:ext>
            </a:extLst>
          </p:cNvPr>
          <p:cNvSpPr>
            <a:spLocks noGrp="1"/>
          </p:cNvSpPr>
          <p:nvPr>
            <p:ph type="ctrTitle"/>
          </p:nvPr>
        </p:nvSpPr>
        <p:spPr>
          <a:xfrm>
            <a:off x="2107200" y="1096965"/>
            <a:ext cx="7977600" cy="2085696"/>
          </a:xfrm>
        </p:spPr>
        <p:txBody>
          <a:bodyPr anchor="b">
            <a:normAutofit/>
          </a:bodyPr>
          <a:lstStyle>
            <a:lvl1pPr algn="ctr">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AB5F0CE-1714-4650-9690-5676C06349A0}"/>
              </a:ext>
            </a:extLst>
          </p:cNvPr>
          <p:cNvSpPr>
            <a:spLocks noGrp="1"/>
          </p:cNvSpPr>
          <p:nvPr>
            <p:ph type="subTitle" idx="1"/>
          </p:nvPr>
        </p:nvSpPr>
        <p:spPr>
          <a:xfrm>
            <a:off x="3216000" y="3945771"/>
            <a:ext cx="5760000" cy="1832730"/>
          </a:xfrm>
        </p:spPr>
        <p:txBody>
          <a:bodyPr>
            <a:normAutofit/>
          </a:bodyPr>
          <a:lstStyle>
            <a:lvl1pPr marL="0" indent="0" algn="ctr">
              <a:lnSpc>
                <a:spcPct val="125000"/>
              </a:lnSpc>
              <a:buNone/>
              <a:defRPr sz="2400" i="0" spc="5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FD0CA85-BF38-4762-934C-D00F2047C2D1}"/>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649CA3C9-6579-49D9-A5FD-20231FB4B35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9B94FE-6287-4D49-B0E5-FE9A9BA75A0C}"/>
              </a:ext>
            </a:extLst>
          </p:cNvPr>
          <p:cNvSpPr>
            <a:spLocks noGrp="1"/>
          </p:cNvSpPr>
          <p:nvPr>
            <p:ph type="sldNum" sz="quarter" idx="12"/>
          </p:nvPr>
        </p:nvSpPr>
        <p:spPr/>
        <p:txBody>
          <a:bodyPr/>
          <a:lstStyle/>
          <a:p>
            <a:fld id="{294A09A9-5501-47C1-A89A-A340965A2BE2}" type="slidenum">
              <a:rPr lang="en-US" smtClean="0"/>
              <a:pPr/>
              <a:t>‹#›</a:t>
            </a:fld>
            <a:endParaRPr lang="en-US" dirty="0"/>
          </a:p>
        </p:txBody>
      </p:sp>
      <p:cxnSp>
        <p:nvCxnSpPr>
          <p:cNvPr id="7" name="Straight Connector 6">
            <a:extLst>
              <a:ext uri="{FF2B5EF4-FFF2-40B4-BE49-F238E27FC236}">
                <a16:creationId xmlns:a16="http://schemas.microsoft.com/office/drawing/2014/main" id="{AE0C0B2A-3FD1-4235-A16E-0ED1E028A93E}"/>
              </a:ext>
            </a:extLst>
          </p:cNvPr>
          <p:cNvCxnSpPr>
            <a:cxnSpLocks/>
          </p:cNvCxnSpPr>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9494E066-0146-46E9-BAF1-C33240ABA294}"/>
              </a:ext>
            </a:extLst>
          </p:cNvPr>
          <p:cNvGrpSpPr/>
          <p:nvPr/>
        </p:nvGrpSpPr>
        <p:grpSpPr>
          <a:xfrm rot="2700000">
            <a:off x="10127693" y="4178240"/>
            <a:ext cx="633413" cy="1862138"/>
            <a:chOff x="5959192" y="333389"/>
            <a:chExt cx="633413" cy="1862138"/>
          </a:xfrm>
        </p:grpSpPr>
        <p:grpSp>
          <p:nvGrpSpPr>
            <p:cNvPr id="9" name="Group 8">
              <a:extLst>
                <a:ext uri="{FF2B5EF4-FFF2-40B4-BE49-F238E27FC236}">
                  <a16:creationId xmlns:a16="http://schemas.microsoft.com/office/drawing/2014/main" id="{B02BD80B-C499-4DAC-9580-575B04F8658F}"/>
                </a:ext>
              </a:extLst>
            </p:cNvPr>
            <p:cNvGrpSpPr/>
            <p:nvPr/>
          </p:nvGrpSpPr>
          <p:grpSpPr>
            <a:xfrm>
              <a:off x="5959192" y="333389"/>
              <a:ext cx="633413" cy="1419225"/>
              <a:chOff x="5959192" y="333389"/>
              <a:chExt cx="633413" cy="1419225"/>
            </a:xfrm>
          </p:grpSpPr>
          <p:sp>
            <p:nvSpPr>
              <p:cNvPr id="11" name="Freeform 68">
                <a:extLst>
                  <a:ext uri="{FF2B5EF4-FFF2-40B4-BE49-F238E27FC236}">
                    <a16:creationId xmlns:a16="http://schemas.microsoft.com/office/drawing/2014/main" id="{CCF069F3-858C-4C67-90C2-46017C3D4CEB}"/>
                  </a:ext>
                </a:extLst>
              </p:cNvPr>
              <p:cNvSpPr>
                <a:spLocks/>
              </p:cNvSpPr>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69">
                <a:extLst>
                  <a:ext uri="{FF2B5EF4-FFF2-40B4-BE49-F238E27FC236}">
                    <a16:creationId xmlns:a16="http://schemas.microsoft.com/office/drawing/2014/main" id="{8A1FFA52-DFA8-4A81-8A85-50BE13257F51}"/>
                  </a:ext>
                </a:extLst>
              </p:cNvPr>
              <p:cNvSpPr>
                <a:spLocks/>
              </p:cNvSpPr>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0" name="Line 70">
              <a:extLst>
                <a:ext uri="{FF2B5EF4-FFF2-40B4-BE49-F238E27FC236}">
                  <a16:creationId xmlns:a16="http://schemas.microsoft.com/office/drawing/2014/main" id="{BAEDA471-60CB-4A0C-B9AD-B2B3C51EA2FD}"/>
                </a:ext>
              </a:extLst>
            </p:cNvPr>
            <p:cNvSpPr>
              <a:spLocks noChangeShapeType="1"/>
            </p:cNvSpPr>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Tree>
    <p:extLst>
      <p:ext uri="{BB962C8B-B14F-4D97-AF65-F5344CB8AC3E}">
        <p14:creationId xmlns:p14="http://schemas.microsoft.com/office/powerpoint/2010/main" val="297852517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FB6D0-92CA-4910-AE77-E238F4C89D5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A913172-A138-4DD4-A5B1-58BA6250782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3897B9-E4AD-469B-A60D-9A1A4BD1980A}"/>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31C5E1B0-48D6-4F99-9955-39958BA969E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59F49DA-55D4-4E36-AEB9-A0E99E31A87E}"/>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12183816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FEBC7C-C5C1-4A79-A195-B35701C2897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D34A74-3328-469B-ABCA-96F2FE36873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AE19AB-5637-455E-89C3-B41702C202D4}"/>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A364F2A3-EBEE-4F42-BAC2-A482F00E67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BFE1C27-1A43-4B0B-88D0-0C5FE1DBE161}"/>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90318446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ubtitle Pictur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F9E50B4-1616-9029-9FC0-901DDF9BF608}"/>
              </a:ext>
              <a:ext uri="{C183D7F6-B498-43B3-948B-1728B52AA6E4}">
                <adec:decorative xmlns:adec="http://schemas.microsoft.com/office/drawing/2017/decorative" val="1"/>
              </a:ext>
            </a:extLst>
          </p:cNvPr>
          <p:cNvSpPr/>
          <p:nvPr userDrawn="1"/>
        </p:nvSpPr>
        <p:spPr>
          <a:xfrm>
            <a:off x="4449680" y="0"/>
            <a:ext cx="774232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530307" y="430521"/>
            <a:ext cx="3389065" cy="1847528"/>
          </a:xfrm>
        </p:spPr>
        <p:txBody>
          <a:bodyPr>
            <a:noAutofit/>
          </a:bodyPr>
          <a:lstStyle>
            <a:lvl1pPr algn="ctr">
              <a:defRPr sz="3600"/>
            </a:lvl1pPr>
          </a:lstStyle>
          <a:p>
            <a:r>
              <a:rPr lang="en-US" dirty="0"/>
              <a:t>Click to add title</a:t>
            </a:r>
          </a:p>
        </p:txBody>
      </p:sp>
      <p:cxnSp>
        <p:nvCxnSpPr>
          <p:cNvPr id="91" name="Straight Connector 90">
            <a:extLst>
              <a:ext uri="{FF2B5EF4-FFF2-40B4-BE49-F238E27FC236}">
                <a16:creationId xmlns:a16="http://schemas.microsoft.com/office/drawing/2014/main" id="{A3805DED-0C97-4EF7-B1E1-0E016E053719}"/>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1954839" y="2511829"/>
            <a:ext cx="540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674FFBCF-911F-5818-60FE-B018CA677353}"/>
              </a:ext>
            </a:extLst>
          </p:cNvPr>
          <p:cNvSpPr>
            <a:spLocks noGrp="1"/>
          </p:cNvSpPr>
          <p:nvPr>
            <p:ph sz="quarter" idx="15" hasCustomPrompt="1"/>
          </p:nvPr>
        </p:nvSpPr>
        <p:spPr>
          <a:xfrm>
            <a:off x="530307" y="2745610"/>
            <a:ext cx="3389065" cy="3499611"/>
          </a:xfrm>
        </p:spPr>
        <p:txBody>
          <a:bodyPr>
            <a:normAutofit/>
          </a:bodyPr>
          <a:lstStyle>
            <a:lvl1pPr marL="0" indent="0" algn="ctr">
              <a:buNone/>
              <a:defRPr lang="en-US" sz="2000" kern="1200" spc="50" dirty="0">
                <a:solidFill>
                  <a:schemeClr val="tx1">
                    <a:alpha val="60000"/>
                  </a:schemeClr>
                </a:solidFill>
                <a:latin typeface="+mn-lt"/>
                <a:ea typeface="+mn-ea"/>
                <a:cs typeface="+mn-cs"/>
              </a:defRPr>
            </a:lvl1pPr>
            <a:lvl2pPr marL="360000" indent="0">
              <a:buNone/>
              <a:defRPr/>
            </a:lvl2pPr>
            <a:lvl3pPr marL="720000" indent="0">
              <a:buNone/>
              <a:defRPr/>
            </a:lvl3pPr>
            <a:lvl4pPr marL="1080000" indent="0">
              <a:buNone/>
              <a:defRPr/>
            </a:lvl4pPr>
            <a:lvl5pPr marL="1440000" indent="0">
              <a:buNone/>
              <a:defRPr/>
            </a:lvl5pPr>
          </a:lstStyle>
          <a:p>
            <a:pPr marL="0" indent="0" algn="ctr">
              <a:buNone/>
            </a:pPr>
            <a:r>
              <a:rPr lang="en-US" dirty="0"/>
              <a:t>Click to add text</a:t>
            </a:r>
          </a:p>
        </p:txBody>
      </p:sp>
      <p:sp>
        <p:nvSpPr>
          <p:cNvPr id="9" name="Picture Placeholder 8">
            <a:extLst>
              <a:ext uri="{FF2B5EF4-FFF2-40B4-BE49-F238E27FC236}">
                <a16:creationId xmlns:a16="http://schemas.microsoft.com/office/drawing/2014/main" id="{EF1A84F6-2D30-446A-9D91-44FBCB825679}"/>
              </a:ext>
            </a:extLst>
          </p:cNvPr>
          <p:cNvSpPr>
            <a:spLocks noGrp="1"/>
          </p:cNvSpPr>
          <p:nvPr>
            <p:ph type="pic" sz="quarter" idx="14" hasCustomPrompt="1"/>
          </p:nvPr>
        </p:nvSpPr>
        <p:spPr>
          <a:xfrm>
            <a:off x="4979988" y="430521"/>
            <a:ext cx="6681704" cy="6019264"/>
          </a:xfrm>
        </p:spPr>
        <p:txBody>
          <a:bodyPr/>
          <a:lstStyle>
            <a:lvl1pPr marL="0" indent="0" algn="ctr">
              <a:buNone/>
              <a:defRPr/>
            </a:lvl1pPr>
          </a:lstStyle>
          <a:p>
            <a:r>
              <a:rPr lang="en-US" dirty="0"/>
              <a:t>Click to add picture</a:t>
            </a:r>
          </a:p>
        </p:txBody>
      </p:sp>
    </p:spTree>
    <p:extLst>
      <p:ext uri="{BB962C8B-B14F-4D97-AF65-F5344CB8AC3E}">
        <p14:creationId xmlns:p14="http://schemas.microsoft.com/office/powerpoint/2010/main" val="10523768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ubtitl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07C0FA93-7C0D-4CC0-BB42-DF569688ED82}"/>
              </a:ext>
              <a:ext uri="{C183D7F6-B498-43B3-948B-1728B52AA6E4}">
                <adec:decorative xmlns:adec="http://schemas.microsoft.com/office/drawing/2017/decorative" val="1"/>
              </a:ext>
            </a:extLst>
          </p:cNvPr>
          <p:cNvSpPr/>
          <p:nvPr userDrawn="1">
            <p:extLst>
              <p:ext uri="{386F3935-93C4-4BCD-93E2-E3B085C9AB24}">
                <p16:designElem xmlns:p16="http://schemas.microsoft.com/office/powerpoint/2015/main" val="1"/>
              </p:ext>
            </p:extLst>
          </p:nvPr>
        </p:nvSpPr>
        <p:spPr>
          <a:xfrm>
            <a:off x="6096000" y="0"/>
            <a:ext cx="6096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alpha val="20000"/>
                </a:schemeClr>
              </a:solidFill>
            </a:endParaRPr>
          </a:p>
        </p:txBody>
      </p:sp>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462643" y="995761"/>
            <a:ext cx="5160757" cy="2972990"/>
          </a:xfrm>
        </p:spPr>
        <p:txBody>
          <a:bodyPr>
            <a:noAutofit/>
          </a:bodyPr>
          <a:lstStyle>
            <a:lvl1pPr algn="ctr">
              <a:defRPr sz="4800"/>
            </a:lvl1pPr>
          </a:lstStyle>
          <a:p>
            <a:r>
              <a:rPr lang="en-US" dirty="0"/>
              <a:t>Click to add title</a:t>
            </a:r>
          </a:p>
        </p:txBody>
      </p:sp>
      <p:sp>
        <p:nvSpPr>
          <p:cNvPr id="20" name="Subtitle 7">
            <a:extLst>
              <a:ext uri="{FF2B5EF4-FFF2-40B4-BE49-F238E27FC236}">
                <a16:creationId xmlns:a16="http://schemas.microsoft.com/office/drawing/2014/main" id="{C2777538-58E6-494C-A27B-B70346B0F395}"/>
              </a:ext>
            </a:extLst>
          </p:cNvPr>
          <p:cNvSpPr>
            <a:spLocks noGrp="1"/>
          </p:cNvSpPr>
          <p:nvPr>
            <p:ph type="subTitle" idx="1" hasCustomPrompt="1"/>
          </p:nvPr>
        </p:nvSpPr>
        <p:spPr>
          <a:xfrm>
            <a:off x="462643" y="4081727"/>
            <a:ext cx="5160757" cy="1780513"/>
          </a:xfrm>
        </p:spPr>
        <p:txBody>
          <a:bodyPr anchor="t" anchorCtr="0">
            <a:noAutofit/>
          </a:bodyPr>
          <a:lstStyle>
            <a:lvl1pPr marL="0" indent="0" algn="ctr">
              <a:buNone/>
              <a:defRPr lang="en-US" sz="1800" kern="1200" cap="all" spc="300" dirty="0">
                <a:solidFill>
                  <a:schemeClr val="tx1">
                    <a:alpha val="60000"/>
                  </a:schemeClr>
                </a:solidFill>
                <a:latin typeface="+mn-lt"/>
                <a:ea typeface="+mn-ea"/>
                <a:cs typeface="+mn-cs"/>
              </a:defRPr>
            </a:lvl1pPr>
          </a:lstStyle>
          <a:p>
            <a:r>
              <a:rPr lang="en-US" dirty="0">
                <a:cs typeface="Calibri"/>
              </a:rPr>
              <a:t>Click to add subtitle</a:t>
            </a:r>
            <a:endParaRPr lang="en-US" dirty="0"/>
          </a:p>
        </p:txBody>
      </p:sp>
      <p:grpSp>
        <p:nvGrpSpPr>
          <p:cNvPr id="4" name="Group 3">
            <a:extLst>
              <a:ext uri="{FF2B5EF4-FFF2-40B4-BE49-F238E27FC236}">
                <a16:creationId xmlns:a16="http://schemas.microsoft.com/office/drawing/2014/main" id="{741D5DFE-8F3F-B784-41B0-31F1C534B8CF}"/>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a:off x="1939998" y="5634038"/>
            <a:ext cx="2216150" cy="1177924"/>
            <a:chOff x="4987925" y="2840038"/>
            <a:chExt cx="2216150" cy="1177924"/>
          </a:xfrm>
        </p:grpSpPr>
        <p:sp>
          <p:nvSpPr>
            <p:cNvPr id="5" name="Rectangle 4">
              <a:extLst>
                <a:ext uri="{FF2B5EF4-FFF2-40B4-BE49-F238E27FC236}">
                  <a16:creationId xmlns:a16="http://schemas.microsoft.com/office/drawing/2014/main" id="{C78FF8C9-13C5-56E2-15F0-726312FF5E2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6">
              <a:extLst>
                <a:ext uri="{FF2B5EF4-FFF2-40B4-BE49-F238E27FC236}">
                  <a16:creationId xmlns:a16="http://schemas.microsoft.com/office/drawing/2014/main" id="{14867E99-B662-B6E9-E6E5-C3407AF41913}"/>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19" name="Group 18">
                <a:extLst>
                  <a:ext uri="{FF2B5EF4-FFF2-40B4-BE49-F238E27FC236}">
                    <a16:creationId xmlns:a16="http://schemas.microsoft.com/office/drawing/2014/main" id="{17278895-DA26-C127-87C0-697FD9488C98}"/>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27" name="Freeform 68">
                  <a:extLst>
                    <a:ext uri="{FF2B5EF4-FFF2-40B4-BE49-F238E27FC236}">
                      <a16:creationId xmlns:a16="http://schemas.microsoft.com/office/drawing/2014/main" id="{830A98F7-AE8F-57AF-4A98-D9FDD5E348E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9">
                  <a:extLst>
                    <a:ext uri="{FF2B5EF4-FFF2-40B4-BE49-F238E27FC236}">
                      <a16:creationId xmlns:a16="http://schemas.microsoft.com/office/drawing/2014/main" id="{04E85AAB-DBFC-9EFB-0839-BD3BF907CB4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Line 70">
                  <a:extLst>
                    <a:ext uri="{FF2B5EF4-FFF2-40B4-BE49-F238E27FC236}">
                      <a16:creationId xmlns:a16="http://schemas.microsoft.com/office/drawing/2014/main" id="{FB82D752-7675-919F-1F4E-A662D638CA2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20">
                <a:extLst>
                  <a:ext uri="{FF2B5EF4-FFF2-40B4-BE49-F238E27FC236}">
                    <a16:creationId xmlns:a16="http://schemas.microsoft.com/office/drawing/2014/main" id="{2315DAC7-8F1F-7516-6093-EF240456E26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22" name="Freeform 68">
                  <a:extLst>
                    <a:ext uri="{FF2B5EF4-FFF2-40B4-BE49-F238E27FC236}">
                      <a16:creationId xmlns:a16="http://schemas.microsoft.com/office/drawing/2014/main" id="{8784DA3A-66FB-8A56-0830-9C7BAE1BDF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69">
                  <a:extLst>
                    <a:ext uri="{FF2B5EF4-FFF2-40B4-BE49-F238E27FC236}">
                      <a16:creationId xmlns:a16="http://schemas.microsoft.com/office/drawing/2014/main" id="{17465245-FA5B-23A6-733F-92E4C7D22BD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Line 70">
                  <a:extLst>
                    <a:ext uri="{FF2B5EF4-FFF2-40B4-BE49-F238E27FC236}">
                      <a16:creationId xmlns:a16="http://schemas.microsoft.com/office/drawing/2014/main" id="{E5934380-F9D4-5C01-360B-793C27BC6B1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30" name="Group 29">
            <a:extLst>
              <a:ext uri="{FF2B5EF4-FFF2-40B4-BE49-F238E27FC236}">
                <a16:creationId xmlns:a16="http://schemas.microsoft.com/office/drawing/2014/main" id="{DCD2A0D6-CCC5-0E52-3DEA-FC7EDC9C493E}"/>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rot="10800000">
            <a:off x="1939998" y="49440"/>
            <a:ext cx="2216150" cy="1177924"/>
            <a:chOff x="4987925" y="2840038"/>
            <a:chExt cx="2216150" cy="1177924"/>
          </a:xfrm>
        </p:grpSpPr>
        <p:sp>
          <p:nvSpPr>
            <p:cNvPr id="31" name="Rectangle 30">
              <a:extLst>
                <a:ext uri="{FF2B5EF4-FFF2-40B4-BE49-F238E27FC236}">
                  <a16:creationId xmlns:a16="http://schemas.microsoft.com/office/drawing/2014/main" id="{5952F4BA-7236-1B1C-5216-B9BE515C7C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4555DC04-CCBE-6784-2184-F53E6BB5E1D4}"/>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33" name="Group 32">
                <a:extLst>
                  <a:ext uri="{FF2B5EF4-FFF2-40B4-BE49-F238E27FC236}">
                    <a16:creationId xmlns:a16="http://schemas.microsoft.com/office/drawing/2014/main" id="{0B9A340D-1663-7DA9-73AE-9B675EF5022F}"/>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38" name="Freeform 68">
                  <a:extLst>
                    <a:ext uri="{FF2B5EF4-FFF2-40B4-BE49-F238E27FC236}">
                      <a16:creationId xmlns:a16="http://schemas.microsoft.com/office/drawing/2014/main" id="{79252168-D1D9-C3CD-EFC8-41C970A058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69">
                  <a:extLst>
                    <a:ext uri="{FF2B5EF4-FFF2-40B4-BE49-F238E27FC236}">
                      <a16:creationId xmlns:a16="http://schemas.microsoft.com/office/drawing/2014/main" id="{BD3D9A06-E42E-5D13-8785-3C0D11DE16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Line 70">
                  <a:extLst>
                    <a:ext uri="{FF2B5EF4-FFF2-40B4-BE49-F238E27FC236}">
                      <a16:creationId xmlns:a16="http://schemas.microsoft.com/office/drawing/2014/main" id="{21834AF8-71F0-5841-4EC6-634FD9FE380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4" name="Group 33">
                <a:extLst>
                  <a:ext uri="{FF2B5EF4-FFF2-40B4-BE49-F238E27FC236}">
                    <a16:creationId xmlns:a16="http://schemas.microsoft.com/office/drawing/2014/main" id="{2D1C1DDF-35C6-613D-DA7C-81FC3E0E96A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35" name="Freeform 68">
                  <a:extLst>
                    <a:ext uri="{FF2B5EF4-FFF2-40B4-BE49-F238E27FC236}">
                      <a16:creationId xmlns:a16="http://schemas.microsoft.com/office/drawing/2014/main" id="{F63E067E-30E2-CF93-0F3E-7766C716D43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69">
                  <a:extLst>
                    <a:ext uri="{FF2B5EF4-FFF2-40B4-BE49-F238E27FC236}">
                      <a16:creationId xmlns:a16="http://schemas.microsoft.com/office/drawing/2014/main" id="{E1121437-B5EB-87F8-77CC-3B28244521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Line 70">
                  <a:extLst>
                    <a:ext uri="{FF2B5EF4-FFF2-40B4-BE49-F238E27FC236}">
                      <a16:creationId xmlns:a16="http://schemas.microsoft.com/office/drawing/2014/main" id="{0FC3E6C1-F30C-BEBC-7EBD-1D93DCD05B8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
        <p:nvSpPr>
          <p:cNvPr id="24" name="Picture Placeholder 23">
            <a:extLst>
              <a:ext uri="{FF2B5EF4-FFF2-40B4-BE49-F238E27FC236}">
                <a16:creationId xmlns:a16="http://schemas.microsoft.com/office/drawing/2014/main" id="{C9D32952-2D0C-4A3E-9354-E014C717894E}"/>
              </a:ext>
            </a:extLst>
          </p:cNvPr>
          <p:cNvSpPr>
            <a:spLocks noGrp="1"/>
          </p:cNvSpPr>
          <p:nvPr>
            <p:ph type="pic" sz="quarter" idx="13" hasCustomPrompt="1"/>
          </p:nvPr>
        </p:nvSpPr>
        <p:spPr>
          <a:xfrm>
            <a:off x="6654800" y="430213"/>
            <a:ext cx="4995863" cy="5997574"/>
          </a:xfrm>
        </p:spPr>
        <p:txBody>
          <a:bodyPr>
            <a:normAutofit/>
          </a:bodyPr>
          <a:lstStyle>
            <a:lvl1pPr marL="0" indent="0" algn="ctr">
              <a:buNone/>
              <a:defRPr sz="1600"/>
            </a:lvl1pPr>
          </a:lstStyle>
          <a:p>
            <a:r>
              <a:rPr lang="en-US" dirty="0"/>
              <a:t>Click to add picture</a:t>
            </a:r>
          </a:p>
        </p:txBody>
      </p:sp>
    </p:spTree>
    <p:extLst>
      <p:ext uri="{BB962C8B-B14F-4D97-AF65-F5344CB8AC3E}">
        <p14:creationId xmlns:p14="http://schemas.microsoft.com/office/powerpoint/2010/main" val="2824389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t 1">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7D905AD-2C09-A80F-FBF0-4F45A7A148CC}"/>
              </a:ext>
            </a:extLst>
          </p:cNvPr>
          <p:cNvSpPr>
            <a:spLocks noGrp="1"/>
          </p:cNvSpPr>
          <p:nvPr>
            <p:ph type="title" hasCustomPrompt="1"/>
          </p:nvPr>
        </p:nvSpPr>
        <p:spPr>
          <a:xfrm>
            <a:off x="568163" y="400049"/>
            <a:ext cx="8647721" cy="1185045"/>
          </a:xfrm>
        </p:spPr>
        <p:txBody>
          <a:bodyPr lIns="0">
            <a:normAutofit/>
          </a:bodyPr>
          <a:lstStyle>
            <a:lvl1pPr>
              <a:defRPr sz="3600"/>
            </a:lvl1pPr>
          </a:lstStyle>
          <a:p>
            <a:r>
              <a:rPr lang="en-US" dirty="0"/>
              <a:t>Click to add title</a:t>
            </a:r>
          </a:p>
        </p:txBody>
      </p:sp>
      <p:sp>
        <p:nvSpPr>
          <p:cNvPr id="10" name="Content Placeholder 2">
            <a:extLst>
              <a:ext uri="{FF2B5EF4-FFF2-40B4-BE49-F238E27FC236}">
                <a16:creationId xmlns:a16="http://schemas.microsoft.com/office/drawing/2014/main" id="{76F87AC4-493F-1EB8-D127-C21530FA824E}"/>
              </a:ext>
            </a:extLst>
          </p:cNvPr>
          <p:cNvSpPr>
            <a:spLocks noGrp="1"/>
          </p:cNvSpPr>
          <p:nvPr>
            <p:ph idx="10" hasCustomPrompt="1"/>
          </p:nvPr>
        </p:nvSpPr>
        <p:spPr>
          <a:xfrm>
            <a:off x="568163" y="1997132"/>
            <a:ext cx="8652793" cy="4232218"/>
          </a:xfrm>
        </p:spPr>
        <p:txBody>
          <a:bodyPr lIns="0">
            <a:normAutofit/>
          </a:bodyPr>
          <a:lstStyle>
            <a:lvl1pPr marL="285750" indent="-285750">
              <a:lnSpc>
                <a:spcPct val="130000"/>
              </a:lnSpc>
              <a:buFont typeface="Arial" panose="020B0604020202020204" pitchFamily="34" charset="0"/>
              <a:buChar char="•"/>
              <a:defRPr sz="1800"/>
            </a:lvl1pPr>
            <a:lvl2pPr marL="645750" indent="-285750">
              <a:lnSpc>
                <a:spcPct val="130000"/>
              </a:lnSpc>
              <a:buFont typeface="Arial" panose="020B0604020202020204" pitchFamily="34" charset="0"/>
              <a:buChar char="•"/>
              <a:defRPr sz="1800"/>
            </a:lvl2pPr>
            <a:lvl3pPr marL="1005750" indent="-285750">
              <a:lnSpc>
                <a:spcPct val="130000"/>
              </a:lnSpc>
              <a:buFont typeface="Arial" panose="020B0604020202020204" pitchFamily="34" charset="0"/>
              <a:buChar char="•"/>
              <a:defRPr sz="1800"/>
            </a:lvl3pPr>
            <a:lvl4pPr marL="1365750" indent="-285750">
              <a:lnSpc>
                <a:spcPct val="130000"/>
              </a:lnSpc>
              <a:buFont typeface="Arial" panose="020B0604020202020204" pitchFamily="34" charset="0"/>
              <a:buChar char="•"/>
              <a:defRPr sz="1800"/>
            </a:lvl4pPr>
            <a:lvl5pPr marL="1725750" indent="-285750">
              <a:lnSpc>
                <a:spcPct val="130000"/>
              </a:lnSpc>
              <a:buFont typeface="Arial" panose="020B0604020202020204" pitchFamily="34" charset="0"/>
              <a:buChar char="•"/>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5" name="Group 4">
            <a:extLst>
              <a:ext uri="{FF2B5EF4-FFF2-40B4-BE49-F238E27FC236}">
                <a16:creationId xmlns:a16="http://schemas.microsoft.com/office/drawing/2014/main" id="{CBBE6897-C551-2BCB-F552-C4B761D2C77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9757063" y="457964"/>
            <a:ext cx="2211229" cy="2707415"/>
            <a:chOff x="9728105" y="457964"/>
            <a:chExt cx="2211229" cy="2707415"/>
          </a:xfrm>
        </p:grpSpPr>
        <p:grpSp>
          <p:nvGrpSpPr>
            <p:cNvPr id="50" name="Group 49">
              <a:extLst>
                <a:ext uri="{FF2B5EF4-FFF2-40B4-BE49-F238E27FC236}">
                  <a16:creationId xmlns:a16="http://schemas.microsoft.com/office/drawing/2014/main" id="{C8215B7C-A98D-6F6C-9039-6F2AAEEFDDDA}"/>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56" name="Group 55">
                <a:extLst>
                  <a:ext uri="{FF2B5EF4-FFF2-40B4-BE49-F238E27FC236}">
                    <a16:creationId xmlns:a16="http://schemas.microsoft.com/office/drawing/2014/main" id="{184D4E7B-7775-1603-2C3F-5C265357728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0" name="Straight Connector 59">
                  <a:extLst>
                    <a:ext uri="{FF2B5EF4-FFF2-40B4-BE49-F238E27FC236}">
                      <a16:creationId xmlns:a16="http://schemas.microsoft.com/office/drawing/2014/main" id="{6F97B093-B348-8A25-789A-743A43E90385}"/>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0732DEA9-6233-9CDE-64C6-744FC6CD6E48}"/>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2" name="Rectangle 30">
                  <a:extLst>
                    <a:ext uri="{FF2B5EF4-FFF2-40B4-BE49-F238E27FC236}">
                      <a16:creationId xmlns:a16="http://schemas.microsoft.com/office/drawing/2014/main" id="{9274C521-E533-D3E5-CE64-E3A3AEC0FE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30">
                  <a:extLst>
                    <a:ext uri="{FF2B5EF4-FFF2-40B4-BE49-F238E27FC236}">
                      <a16:creationId xmlns:a16="http://schemas.microsoft.com/office/drawing/2014/main" id="{2C69CF99-91AA-9E24-24AE-5A89748B46E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A35D6C12-B227-D277-0499-FA2765DB20A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58" name="Freeform: Shape 57">
                  <a:extLst>
                    <a:ext uri="{FF2B5EF4-FFF2-40B4-BE49-F238E27FC236}">
                      <a16:creationId xmlns:a16="http://schemas.microsoft.com/office/drawing/2014/main" id="{01FCD87F-4621-47F3-CC5C-A1A8F673324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9" name="Freeform: Shape 58">
                  <a:extLst>
                    <a:ext uri="{FF2B5EF4-FFF2-40B4-BE49-F238E27FC236}">
                      <a16:creationId xmlns:a16="http://schemas.microsoft.com/office/drawing/2014/main" id="{CA7C3364-8305-C08F-4132-18DA2D39BFA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51" name="Group 50">
              <a:extLst>
                <a:ext uri="{FF2B5EF4-FFF2-40B4-BE49-F238E27FC236}">
                  <a16:creationId xmlns:a16="http://schemas.microsoft.com/office/drawing/2014/main" id="{18093390-6F0E-5ED5-5DAF-40FF11548946}"/>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52" name="Group 51">
                <a:extLst>
                  <a:ext uri="{FF2B5EF4-FFF2-40B4-BE49-F238E27FC236}">
                    <a16:creationId xmlns:a16="http://schemas.microsoft.com/office/drawing/2014/main" id="{CEAA9FA7-0165-F161-72DC-F2E001FCF3A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4" name="Freeform 68">
                  <a:extLst>
                    <a:ext uri="{FF2B5EF4-FFF2-40B4-BE49-F238E27FC236}">
                      <a16:creationId xmlns:a16="http://schemas.microsoft.com/office/drawing/2014/main" id="{9F185D91-004D-5474-3DD0-9153A2AEA29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9">
                  <a:extLst>
                    <a:ext uri="{FF2B5EF4-FFF2-40B4-BE49-F238E27FC236}">
                      <a16:creationId xmlns:a16="http://schemas.microsoft.com/office/drawing/2014/main" id="{D995CD54-9374-D2B3-957D-6925B750A69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3" name="Line 70">
                <a:extLst>
                  <a:ext uri="{FF2B5EF4-FFF2-40B4-BE49-F238E27FC236}">
                    <a16:creationId xmlns:a16="http://schemas.microsoft.com/office/drawing/2014/main" id="{EDCD4830-6A47-A59E-6569-B352E6D6617F}"/>
                  </a:ext>
                  <a:ext uri="{C183D7F6-B498-43B3-948B-1728B52AA6E4}">
                    <adec:decorative xmlns:adec="http://schemas.microsoft.com/office/drawing/2017/decorative" val="1"/>
                  </a:ext>
                </a:extLst>
              </p:cNvPr>
              <p:cNvSpPr>
                <a:spLocks noChangeAspect="1"/>
              </p:cNvSpPr>
              <p:nvPr userDrawn="1">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cxnSp>
        <p:nvCxnSpPr>
          <p:cNvPr id="89" name="Straight Connector 88">
            <a:extLst>
              <a:ext uri="{FF2B5EF4-FFF2-40B4-BE49-F238E27FC236}">
                <a16:creationId xmlns:a16="http://schemas.microsoft.com/office/drawing/2014/main" id="{000E8D63-E827-790A-519A-B36BFBDEB4B5}"/>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568163"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133" name="Group 132">
            <a:extLst>
              <a:ext uri="{FF2B5EF4-FFF2-40B4-BE49-F238E27FC236}">
                <a16:creationId xmlns:a16="http://schemas.microsoft.com/office/drawing/2014/main" id="{A908D1ED-4589-9577-8D42-858F2E0054C9}"/>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flipV="1">
            <a:off x="9740417" y="3721100"/>
            <a:ext cx="2211229" cy="2707415"/>
            <a:chOff x="9728105" y="457964"/>
            <a:chExt cx="2211229" cy="2707415"/>
          </a:xfrm>
        </p:grpSpPr>
        <p:grpSp>
          <p:nvGrpSpPr>
            <p:cNvPr id="134" name="Group 133">
              <a:extLst>
                <a:ext uri="{FF2B5EF4-FFF2-40B4-BE49-F238E27FC236}">
                  <a16:creationId xmlns:a16="http://schemas.microsoft.com/office/drawing/2014/main" id="{2657C24A-988F-290D-0D82-858C3E574A3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40" name="Group 139">
                <a:extLst>
                  <a:ext uri="{FF2B5EF4-FFF2-40B4-BE49-F238E27FC236}">
                    <a16:creationId xmlns:a16="http://schemas.microsoft.com/office/drawing/2014/main" id="{3AB3F4C6-5635-3075-CCEA-4675932DD47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44" name="Straight Connector 143">
                  <a:extLst>
                    <a:ext uri="{FF2B5EF4-FFF2-40B4-BE49-F238E27FC236}">
                      <a16:creationId xmlns:a16="http://schemas.microsoft.com/office/drawing/2014/main" id="{02F5D12D-62A1-0F12-12B0-572BA5657EFA}"/>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E47EADA3-585F-FC49-7481-AF5B4DA09397}"/>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46" name="Rectangle 30">
                  <a:extLst>
                    <a:ext uri="{FF2B5EF4-FFF2-40B4-BE49-F238E27FC236}">
                      <a16:creationId xmlns:a16="http://schemas.microsoft.com/office/drawing/2014/main" id="{DFB52899-BBD4-527C-5990-88BF84565D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Rectangle 30">
                  <a:extLst>
                    <a:ext uri="{FF2B5EF4-FFF2-40B4-BE49-F238E27FC236}">
                      <a16:creationId xmlns:a16="http://schemas.microsoft.com/office/drawing/2014/main" id="{653A3527-A6E3-89A6-71ED-9A7D8EBA4C3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CD03B7A9-CD70-40B9-650E-43C78D4F16F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42" name="Freeform: Shape 141">
                  <a:extLst>
                    <a:ext uri="{FF2B5EF4-FFF2-40B4-BE49-F238E27FC236}">
                      <a16:creationId xmlns:a16="http://schemas.microsoft.com/office/drawing/2014/main" id="{451CBB11-40F3-F130-BA91-6311C58CB1B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43" name="Freeform: Shape 142">
                  <a:extLst>
                    <a:ext uri="{FF2B5EF4-FFF2-40B4-BE49-F238E27FC236}">
                      <a16:creationId xmlns:a16="http://schemas.microsoft.com/office/drawing/2014/main" id="{2CCB9535-280C-59F1-2408-AFAD8D1BE2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35" name="Group 134">
              <a:extLst>
                <a:ext uri="{FF2B5EF4-FFF2-40B4-BE49-F238E27FC236}">
                  <a16:creationId xmlns:a16="http://schemas.microsoft.com/office/drawing/2014/main" id="{44493786-0B0A-24D5-26A9-8E820E6AB8F3}"/>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136" name="Group 135">
                <a:extLst>
                  <a:ext uri="{FF2B5EF4-FFF2-40B4-BE49-F238E27FC236}">
                    <a16:creationId xmlns:a16="http://schemas.microsoft.com/office/drawing/2014/main" id="{F66FA07F-4726-2875-B812-6BCC5ABCC25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38" name="Freeform 68">
                  <a:extLst>
                    <a:ext uri="{FF2B5EF4-FFF2-40B4-BE49-F238E27FC236}">
                      <a16:creationId xmlns:a16="http://schemas.microsoft.com/office/drawing/2014/main" id="{A3457F2F-D92C-2F19-7ECB-5110F6A2BB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9" name="Freeform 69">
                  <a:extLst>
                    <a:ext uri="{FF2B5EF4-FFF2-40B4-BE49-F238E27FC236}">
                      <a16:creationId xmlns:a16="http://schemas.microsoft.com/office/drawing/2014/main" id="{6ABA0333-6EC3-6BEF-E476-C0072364AA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37" name="Line 70">
                <a:extLst>
                  <a:ext uri="{FF2B5EF4-FFF2-40B4-BE49-F238E27FC236}">
                    <a16:creationId xmlns:a16="http://schemas.microsoft.com/office/drawing/2014/main" id="{D9E689F1-3CC0-2CE6-27B1-34AA1949B9CB}"/>
                  </a:ext>
                  <a:ext uri="{C183D7F6-B498-43B3-948B-1728B52AA6E4}">
                    <adec:decorative xmlns:adec="http://schemas.microsoft.com/office/drawing/2017/decorative" val="1"/>
                  </a:ext>
                </a:extLst>
              </p:cNvPr>
              <p:cNvSpPr>
                <a:spLocks noChangeAspect="1"/>
              </p:cNvSpPr>
              <p:nvPr userDrawn="1">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6" name="Date Placeholder 3">
            <a:extLst>
              <a:ext uri="{FF2B5EF4-FFF2-40B4-BE49-F238E27FC236}">
                <a16:creationId xmlns:a16="http://schemas.microsoft.com/office/drawing/2014/main" id="{6811096D-7051-CD8E-3C9B-63077216B6FE}"/>
              </a:ext>
            </a:extLst>
          </p:cNvPr>
          <p:cNvSpPr>
            <a:spLocks noGrp="1"/>
          </p:cNvSpPr>
          <p:nvPr>
            <p:ph type="dt" sz="half" idx="2"/>
          </p:nvPr>
        </p:nvSpPr>
        <p:spPr>
          <a:xfrm>
            <a:off x="56816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r>
              <a:rPr lang="en-US" dirty="0"/>
              <a:t>20XX</a:t>
            </a:r>
          </a:p>
        </p:txBody>
      </p:sp>
      <p:sp>
        <p:nvSpPr>
          <p:cNvPr id="7" name="Footer Placeholder 6">
            <a:extLst>
              <a:ext uri="{FF2B5EF4-FFF2-40B4-BE49-F238E27FC236}">
                <a16:creationId xmlns:a16="http://schemas.microsoft.com/office/drawing/2014/main" id="{83375748-D6D7-A497-C19F-581BC09345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31AC1AD6-D101-6CA6-45FC-DC48C0F32DC9}"/>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784456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2968408" y="1187450"/>
            <a:ext cx="6255903" cy="2996901"/>
          </a:xfrm>
        </p:spPr>
        <p:txBody>
          <a:bodyPr>
            <a:noAutofit/>
          </a:bodyPr>
          <a:lstStyle>
            <a:lvl1pPr algn="ctr">
              <a:defRPr sz="4800"/>
            </a:lvl1pPr>
          </a:lstStyle>
          <a:p>
            <a:r>
              <a:rPr lang="en-US" dirty="0"/>
              <a:t>Click to add title</a:t>
            </a:r>
          </a:p>
        </p:txBody>
      </p:sp>
      <p:sp>
        <p:nvSpPr>
          <p:cNvPr id="9" name="Content Placeholder 8">
            <a:extLst>
              <a:ext uri="{FF2B5EF4-FFF2-40B4-BE49-F238E27FC236}">
                <a16:creationId xmlns:a16="http://schemas.microsoft.com/office/drawing/2014/main" id="{1C6B76DB-2767-87C4-10EE-4BBBF2841129}"/>
              </a:ext>
            </a:extLst>
          </p:cNvPr>
          <p:cNvSpPr>
            <a:spLocks noGrp="1"/>
          </p:cNvSpPr>
          <p:nvPr>
            <p:ph sz="quarter" idx="10" hasCustomPrompt="1"/>
          </p:nvPr>
        </p:nvSpPr>
        <p:spPr>
          <a:xfrm>
            <a:off x="2286000" y="4557712"/>
            <a:ext cx="7659688" cy="1639275"/>
          </a:xfrm>
        </p:spPr>
        <p:txBody>
          <a:bodyPr/>
          <a:lstStyle>
            <a:lvl1pPr marL="0" indent="0" algn="ctr" defTabSz="914400" rtl="0" eaLnBrk="1" latinLnBrk="0" hangingPunct="1">
              <a:lnSpc>
                <a:spcPct val="130000"/>
              </a:lnSpc>
              <a:spcBef>
                <a:spcPts val="1000"/>
              </a:spcBef>
              <a:buClr>
                <a:schemeClr val="accent3"/>
              </a:buClr>
              <a:buFont typeface="Arial" panose="020B0604020202020204" pitchFamily="34" charset="0"/>
              <a:buNone/>
              <a:defRPr lang="en-US" sz="1800" kern="1200" cap="all" spc="300" dirty="0" smtClean="0">
                <a:solidFill>
                  <a:schemeClr val="tx1">
                    <a:alpha val="60000"/>
                  </a:schemeClr>
                </a:solidFill>
                <a:latin typeface="+mn-lt"/>
                <a:ea typeface="+mn-ea"/>
                <a:cs typeface="+mn-cs"/>
              </a:defRPr>
            </a:lvl1pPr>
            <a:lvl2pPr marL="360000" indent="0" algn="ctr">
              <a:buFont typeface="Arial" panose="020B0604020202020204" pitchFamily="34" charset="0"/>
              <a:buNone/>
              <a:defRPr/>
            </a:lvl2pPr>
          </a:lstStyle>
          <a:p>
            <a:pPr lvl="0"/>
            <a:r>
              <a:rPr lang="en-US" dirty="0"/>
              <a:t>Click to add text</a:t>
            </a:r>
          </a:p>
          <a:p>
            <a:pPr lvl="1"/>
            <a:endParaRPr lang="en-US" dirty="0"/>
          </a:p>
        </p:txBody>
      </p:sp>
      <p:grpSp>
        <p:nvGrpSpPr>
          <p:cNvPr id="3" name="Group 2">
            <a:extLst>
              <a:ext uri="{FF2B5EF4-FFF2-40B4-BE49-F238E27FC236}">
                <a16:creationId xmlns:a16="http://schemas.microsoft.com/office/drawing/2014/main" id="{99F4A9DA-0E0F-BB15-37FE-7C47230AF41A}"/>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flipH="1">
            <a:off x="8153659" y="716800"/>
            <a:ext cx="3838575" cy="5583025"/>
            <a:chOff x="199766" y="716800"/>
            <a:chExt cx="3838575" cy="5583025"/>
          </a:xfrm>
        </p:grpSpPr>
        <p:grpSp>
          <p:nvGrpSpPr>
            <p:cNvPr id="4" name="Group 3">
              <a:extLst>
                <a:ext uri="{FF2B5EF4-FFF2-40B4-BE49-F238E27FC236}">
                  <a16:creationId xmlns:a16="http://schemas.microsoft.com/office/drawing/2014/main" id="{A6D7EE9A-A325-1078-BB60-9FC75CAEB6E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38" name="Freeform 64">
                <a:extLst>
                  <a:ext uri="{FF2B5EF4-FFF2-40B4-BE49-F238E27FC236}">
                    <a16:creationId xmlns:a16="http://schemas.microsoft.com/office/drawing/2014/main" id="{E3B36E34-9750-EC15-036F-4B675C295AB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81">
                <a:extLst>
                  <a:ext uri="{FF2B5EF4-FFF2-40B4-BE49-F238E27FC236}">
                    <a16:creationId xmlns:a16="http://schemas.microsoft.com/office/drawing/2014/main" id="{06586384-27A4-246C-E62A-33558F884F5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0" name="Freeform 61">
                <a:extLst>
                  <a:ext uri="{FF2B5EF4-FFF2-40B4-BE49-F238E27FC236}">
                    <a16:creationId xmlns:a16="http://schemas.microsoft.com/office/drawing/2014/main" id="{5AA0A056-987B-0766-D8E8-C8D89A7EC7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1" name="Freeform 78">
                <a:extLst>
                  <a:ext uri="{FF2B5EF4-FFF2-40B4-BE49-F238E27FC236}">
                    <a16:creationId xmlns:a16="http://schemas.microsoft.com/office/drawing/2014/main" id="{B8359D64-1AAE-C3D6-1AEB-701A902686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2" name="Freeform 84">
                <a:extLst>
                  <a:ext uri="{FF2B5EF4-FFF2-40B4-BE49-F238E27FC236}">
                    <a16:creationId xmlns:a16="http://schemas.microsoft.com/office/drawing/2014/main" id="{40C577F2-9B8C-9987-0FDA-0B46E995AE8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3" name="Freeform 87">
                <a:extLst>
                  <a:ext uri="{FF2B5EF4-FFF2-40B4-BE49-F238E27FC236}">
                    <a16:creationId xmlns:a16="http://schemas.microsoft.com/office/drawing/2014/main" id="{E4A8A441-14F2-1181-7C03-9AF4D75DE01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4" name="Freeform 60">
                <a:extLst>
                  <a:ext uri="{FF2B5EF4-FFF2-40B4-BE49-F238E27FC236}">
                    <a16:creationId xmlns:a16="http://schemas.microsoft.com/office/drawing/2014/main" id="{3A0F5B06-DAD1-414A-4045-AC177880096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5" name="Freeform 59">
                <a:extLst>
                  <a:ext uri="{FF2B5EF4-FFF2-40B4-BE49-F238E27FC236}">
                    <a16:creationId xmlns:a16="http://schemas.microsoft.com/office/drawing/2014/main" id="{6EAB1EB7-4688-82CC-051F-DB66DE38B8B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62">
                <a:extLst>
                  <a:ext uri="{FF2B5EF4-FFF2-40B4-BE49-F238E27FC236}">
                    <a16:creationId xmlns:a16="http://schemas.microsoft.com/office/drawing/2014/main" id="{A9AB2401-8BD6-D082-7D34-198A6545D12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7" name="Freeform 65">
                <a:extLst>
                  <a:ext uri="{FF2B5EF4-FFF2-40B4-BE49-F238E27FC236}">
                    <a16:creationId xmlns:a16="http://schemas.microsoft.com/office/drawing/2014/main" id="{3A90FDBC-4B7A-EDE5-0D04-338D0D44656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8" name="Freeform 79">
                <a:extLst>
                  <a:ext uri="{FF2B5EF4-FFF2-40B4-BE49-F238E27FC236}">
                    <a16:creationId xmlns:a16="http://schemas.microsoft.com/office/drawing/2014/main" id="{A8D3C6B9-6FD6-25DA-E318-38517D1729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9" name="Freeform 82">
                <a:extLst>
                  <a:ext uri="{FF2B5EF4-FFF2-40B4-BE49-F238E27FC236}">
                    <a16:creationId xmlns:a16="http://schemas.microsoft.com/office/drawing/2014/main" id="{7B45605F-50DD-B936-79D0-4D5D3DCCF60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0" name="Freeform 85">
                <a:extLst>
                  <a:ext uri="{FF2B5EF4-FFF2-40B4-BE49-F238E27FC236}">
                    <a16:creationId xmlns:a16="http://schemas.microsoft.com/office/drawing/2014/main" id="{AA2CCC3A-D444-734A-6925-5778565003F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1" name="Freeform 88">
                <a:extLst>
                  <a:ext uri="{FF2B5EF4-FFF2-40B4-BE49-F238E27FC236}">
                    <a16:creationId xmlns:a16="http://schemas.microsoft.com/office/drawing/2014/main" id="{A2BD9A0D-1346-B3F5-7383-79EB805ABD5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52" name="Group 51">
                <a:extLst>
                  <a:ext uri="{FF2B5EF4-FFF2-40B4-BE49-F238E27FC236}">
                    <a16:creationId xmlns:a16="http://schemas.microsoft.com/office/drawing/2014/main" id="{16EB22E5-C3DE-A015-B732-9C99977BB77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53" name="Line 63">
                  <a:extLst>
                    <a:ext uri="{FF2B5EF4-FFF2-40B4-BE49-F238E27FC236}">
                      <a16:creationId xmlns:a16="http://schemas.microsoft.com/office/drawing/2014/main" id="{93CF15FE-A466-3FBE-1E87-307BF004FC3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4" name="Line 66">
                  <a:extLst>
                    <a:ext uri="{FF2B5EF4-FFF2-40B4-BE49-F238E27FC236}">
                      <a16:creationId xmlns:a16="http://schemas.microsoft.com/office/drawing/2014/main" id="{3C84471E-53D8-C7CA-359C-EA3D084335B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5" name="Line 67">
                  <a:extLst>
                    <a:ext uri="{FF2B5EF4-FFF2-40B4-BE49-F238E27FC236}">
                      <a16:creationId xmlns:a16="http://schemas.microsoft.com/office/drawing/2014/main" id="{BC3DC9EB-7ADF-8A40-A0B1-806A49FDD16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6" name="Line 80">
                  <a:extLst>
                    <a:ext uri="{FF2B5EF4-FFF2-40B4-BE49-F238E27FC236}">
                      <a16:creationId xmlns:a16="http://schemas.microsoft.com/office/drawing/2014/main" id="{A9814A17-E78A-F4E9-E11C-91D474D977B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7" name="Line 83">
                  <a:extLst>
                    <a:ext uri="{FF2B5EF4-FFF2-40B4-BE49-F238E27FC236}">
                      <a16:creationId xmlns:a16="http://schemas.microsoft.com/office/drawing/2014/main" id="{317CBEE3-C973-721D-F6E1-B01AB38460A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8" name="Line 86">
                  <a:extLst>
                    <a:ext uri="{FF2B5EF4-FFF2-40B4-BE49-F238E27FC236}">
                      <a16:creationId xmlns:a16="http://schemas.microsoft.com/office/drawing/2014/main" id="{B94FEC87-B417-D6A3-C64B-28FBFF77E6B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9" name="Line 89">
                  <a:extLst>
                    <a:ext uri="{FF2B5EF4-FFF2-40B4-BE49-F238E27FC236}">
                      <a16:creationId xmlns:a16="http://schemas.microsoft.com/office/drawing/2014/main" id="{E06EF271-57E5-EEF4-D040-2024C9C5E22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 name="Group 4">
              <a:extLst>
                <a:ext uri="{FF2B5EF4-FFF2-40B4-BE49-F238E27FC236}">
                  <a16:creationId xmlns:a16="http://schemas.microsoft.com/office/drawing/2014/main" id="{8B6F3B2D-71C3-22D2-3FE7-AEB56473B07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30" name="Group 29">
                <a:extLst>
                  <a:ext uri="{FF2B5EF4-FFF2-40B4-BE49-F238E27FC236}">
                    <a16:creationId xmlns:a16="http://schemas.microsoft.com/office/drawing/2014/main" id="{97575CCE-8AB7-7F62-6647-54A79E708F6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34" name="Straight Connector 33">
                  <a:extLst>
                    <a:ext uri="{FF2B5EF4-FFF2-40B4-BE49-F238E27FC236}">
                      <a16:creationId xmlns:a16="http://schemas.microsoft.com/office/drawing/2014/main" id="{B17ABC5D-B6B9-F1AF-A5E6-4E86BF397359}"/>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9D90BB42-FD51-C2C9-345D-87DED4AC79F8}"/>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6" name="Rectangle 30">
                  <a:extLst>
                    <a:ext uri="{FF2B5EF4-FFF2-40B4-BE49-F238E27FC236}">
                      <a16:creationId xmlns:a16="http://schemas.microsoft.com/office/drawing/2014/main" id="{385D3C2A-6509-6882-27B6-96C8742214B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0">
                  <a:extLst>
                    <a:ext uri="{FF2B5EF4-FFF2-40B4-BE49-F238E27FC236}">
                      <a16:creationId xmlns:a16="http://schemas.microsoft.com/office/drawing/2014/main" id="{4BF0830E-092E-8582-FD37-25EBB95D93E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380A303-EA12-90C6-733E-C85628E6E95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32" name="Freeform: Shape 31">
                  <a:extLst>
                    <a:ext uri="{FF2B5EF4-FFF2-40B4-BE49-F238E27FC236}">
                      <a16:creationId xmlns:a16="http://schemas.microsoft.com/office/drawing/2014/main" id="{641257D7-35B4-17E4-164F-621D979A03D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33" name="Freeform: Shape 32">
                  <a:extLst>
                    <a:ext uri="{FF2B5EF4-FFF2-40B4-BE49-F238E27FC236}">
                      <a16:creationId xmlns:a16="http://schemas.microsoft.com/office/drawing/2014/main" id="{6F3910AB-8CA8-F456-4738-9F48854BD06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7" name="Group 16">
              <a:extLst>
                <a:ext uri="{FF2B5EF4-FFF2-40B4-BE49-F238E27FC236}">
                  <a16:creationId xmlns:a16="http://schemas.microsoft.com/office/drawing/2014/main" id="{B586CB42-F5B6-83EC-94BC-143860A116A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19" name="Group 18">
                <a:extLst>
                  <a:ext uri="{FF2B5EF4-FFF2-40B4-BE49-F238E27FC236}">
                    <a16:creationId xmlns:a16="http://schemas.microsoft.com/office/drawing/2014/main" id="{635060AB-ED2F-208F-81B5-BEB45F802FA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27" name="Freeform 68">
                  <a:extLst>
                    <a:ext uri="{FF2B5EF4-FFF2-40B4-BE49-F238E27FC236}">
                      <a16:creationId xmlns:a16="http://schemas.microsoft.com/office/drawing/2014/main" id="{6E687AEB-A199-BAD0-2E9A-3ACBFE2841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9">
                  <a:extLst>
                    <a:ext uri="{FF2B5EF4-FFF2-40B4-BE49-F238E27FC236}">
                      <a16:creationId xmlns:a16="http://schemas.microsoft.com/office/drawing/2014/main" id="{DAFE85D5-581E-A320-6774-95E0233C56C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Line 70">
                  <a:extLst>
                    <a:ext uri="{FF2B5EF4-FFF2-40B4-BE49-F238E27FC236}">
                      <a16:creationId xmlns:a16="http://schemas.microsoft.com/office/drawing/2014/main" id="{7270347A-DB8B-CFEA-D5B1-DBC3659BBEA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20">
                <a:extLst>
                  <a:ext uri="{FF2B5EF4-FFF2-40B4-BE49-F238E27FC236}">
                    <a16:creationId xmlns:a16="http://schemas.microsoft.com/office/drawing/2014/main" id="{21965131-3F3E-E213-B710-81D71722A97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22" name="Freeform 68">
                  <a:extLst>
                    <a:ext uri="{FF2B5EF4-FFF2-40B4-BE49-F238E27FC236}">
                      <a16:creationId xmlns:a16="http://schemas.microsoft.com/office/drawing/2014/main" id="{A3D07104-0A30-F679-34AF-C21FD6FACE8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69">
                  <a:extLst>
                    <a:ext uri="{FF2B5EF4-FFF2-40B4-BE49-F238E27FC236}">
                      <a16:creationId xmlns:a16="http://schemas.microsoft.com/office/drawing/2014/main" id="{B13E5798-2DCB-9131-C54F-6F0D08D86F5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5" name="Line 70">
                  <a:extLst>
                    <a:ext uri="{FF2B5EF4-FFF2-40B4-BE49-F238E27FC236}">
                      <a16:creationId xmlns:a16="http://schemas.microsoft.com/office/drawing/2014/main" id="{2F125324-9871-5BDF-13D3-6E4113AFD05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grpSp>
        <p:nvGrpSpPr>
          <p:cNvPr id="60" name="Group 59">
            <a:extLst>
              <a:ext uri="{FF2B5EF4-FFF2-40B4-BE49-F238E27FC236}">
                <a16:creationId xmlns:a16="http://schemas.microsoft.com/office/drawing/2014/main" id="{BE0CCD1F-2B54-D361-E053-5FF87DD59BCE}"/>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a:off x="192855" y="716800"/>
            <a:ext cx="3838575" cy="5583025"/>
            <a:chOff x="199766" y="716800"/>
            <a:chExt cx="3838575" cy="5583025"/>
          </a:xfrm>
        </p:grpSpPr>
        <p:grpSp>
          <p:nvGrpSpPr>
            <p:cNvPr id="61" name="Group 60">
              <a:extLst>
                <a:ext uri="{FF2B5EF4-FFF2-40B4-BE49-F238E27FC236}">
                  <a16:creationId xmlns:a16="http://schemas.microsoft.com/office/drawing/2014/main" id="{B3F3EEBC-EBC4-0038-38A9-A494FED7A6E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890329" y="26237"/>
              <a:ext cx="2457450" cy="3838575"/>
              <a:chOff x="587376" y="280988"/>
              <a:chExt cx="2457450" cy="3838575"/>
            </a:xfrm>
          </p:grpSpPr>
          <p:sp>
            <p:nvSpPr>
              <p:cNvPr id="80" name="Freeform 64">
                <a:extLst>
                  <a:ext uri="{FF2B5EF4-FFF2-40B4-BE49-F238E27FC236}">
                    <a16:creationId xmlns:a16="http://schemas.microsoft.com/office/drawing/2014/main" id="{581DA3CF-C0A0-8E1A-B2CA-B465ACA6C8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81">
                <a:extLst>
                  <a:ext uri="{FF2B5EF4-FFF2-40B4-BE49-F238E27FC236}">
                    <a16:creationId xmlns:a16="http://schemas.microsoft.com/office/drawing/2014/main" id="{DB32943F-D66E-F068-1ECE-FF375616F2A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2" name="Freeform 61">
                <a:extLst>
                  <a:ext uri="{FF2B5EF4-FFF2-40B4-BE49-F238E27FC236}">
                    <a16:creationId xmlns:a16="http://schemas.microsoft.com/office/drawing/2014/main" id="{3B13BE8F-A9CD-C462-43E9-D182FCF05E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Freeform 78">
                <a:extLst>
                  <a:ext uri="{FF2B5EF4-FFF2-40B4-BE49-F238E27FC236}">
                    <a16:creationId xmlns:a16="http://schemas.microsoft.com/office/drawing/2014/main" id="{F75852E9-400B-CA0A-4A1A-0B754AE008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84">
                <a:extLst>
                  <a:ext uri="{FF2B5EF4-FFF2-40B4-BE49-F238E27FC236}">
                    <a16:creationId xmlns:a16="http://schemas.microsoft.com/office/drawing/2014/main" id="{1D8ECB49-B6E6-DA8C-61EE-CB6BB20FF4A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Freeform 87">
                <a:extLst>
                  <a:ext uri="{FF2B5EF4-FFF2-40B4-BE49-F238E27FC236}">
                    <a16:creationId xmlns:a16="http://schemas.microsoft.com/office/drawing/2014/main" id="{53A3DB70-240A-ADEB-E7B2-84B3837F44D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60">
                <a:extLst>
                  <a:ext uri="{FF2B5EF4-FFF2-40B4-BE49-F238E27FC236}">
                    <a16:creationId xmlns:a16="http://schemas.microsoft.com/office/drawing/2014/main" id="{9B713D37-E240-145B-9C3E-F8D262CF7B9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59">
                <a:extLst>
                  <a:ext uri="{FF2B5EF4-FFF2-40B4-BE49-F238E27FC236}">
                    <a16:creationId xmlns:a16="http://schemas.microsoft.com/office/drawing/2014/main" id="{17B81BF5-2C3A-46BE-E721-022FD3C1F46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Freeform 62">
                <a:extLst>
                  <a:ext uri="{FF2B5EF4-FFF2-40B4-BE49-F238E27FC236}">
                    <a16:creationId xmlns:a16="http://schemas.microsoft.com/office/drawing/2014/main" id="{2885C111-E5DD-8443-FE17-0569B46EC84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Freeform 65">
                <a:extLst>
                  <a:ext uri="{FF2B5EF4-FFF2-40B4-BE49-F238E27FC236}">
                    <a16:creationId xmlns:a16="http://schemas.microsoft.com/office/drawing/2014/main" id="{029DD684-1B88-2889-DA3A-5870D676148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0" name="Freeform 79">
                <a:extLst>
                  <a:ext uri="{FF2B5EF4-FFF2-40B4-BE49-F238E27FC236}">
                    <a16:creationId xmlns:a16="http://schemas.microsoft.com/office/drawing/2014/main" id="{3C566D20-0174-75CC-D855-AB274699D83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1" name="Freeform 82">
                <a:extLst>
                  <a:ext uri="{FF2B5EF4-FFF2-40B4-BE49-F238E27FC236}">
                    <a16:creationId xmlns:a16="http://schemas.microsoft.com/office/drawing/2014/main" id="{36A8E32A-151B-A3D3-49DE-6008D6C45F3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2" name="Freeform 85">
                <a:extLst>
                  <a:ext uri="{FF2B5EF4-FFF2-40B4-BE49-F238E27FC236}">
                    <a16:creationId xmlns:a16="http://schemas.microsoft.com/office/drawing/2014/main" id="{76E7A491-283C-6A17-EB8C-B02383E9A2C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3" name="Freeform 88">
                <a:extLst>
                  <a:ext uri="{FF2B5EF4-FFF2-40B4-BE49-F238E27FC236}">
                    <a16:creationId xmlns:a16="http://schemas.microsoft.com/office/drawing/2014/main" id="{E91E0A05-94DE-D7F7-3A60-DEA330713B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94" name="Group 93">
                <a:extLst>
                  <a:ext uri="{FF2B5EF4-FFF2-40B4-BE49-F238E27FC236}">
                    <a16:creationId xmlns:a16="http://schemas.microsoft.com/office/drawing/2014/main" id="{FF3DE174-682A-6361-8639-CDA2D81AA07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95" name="Line 63">
                  <a:extLst>
                    <a:ext uri="{FF2B5EF4-FFF2-40B4-BE49-F238E27FC236}">
                      <a16:creationId xmlns:a16="http://schemas.microsoft.com/office/drawing/2014/main" id="{2234DE9F-CB30-6186-5B72-493836DF141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6" name="Line 66">
                  <a:extLst>
                    <a:ext uri="{FF2B5EF4-FFF2-40B4-BE49-F238E27FC236}">
                      <a16:creationId xmlns:a16="http://schemas.microsoft.com/office/drawing/2014/main" id="{DAF283E5-22FA-93DD-FB58-AA9A0424C9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 name="Line 67">
                  <a:extLst>
                    <a:ext uri="{FF2B5EF4-FFF2-40B4-BE49-F238E27FC236}">
                      <a16:creationId xmlns:a16="http://schemas.microsoft.com/office/drawing/2014/main" id="{CE496269-4163-B3BB-A9E1-56F00C65A09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8" name="Line 80">
                  <a:extLst>
                    <a:ext uri="{FF2B5EF4-FFF2-40B4-BE49-F238E27FC236}">
                      <a16:creationId xmlns:a16="http://schemas.microsoft.com/office/drawing/2014/main" id="{90179A3F-210B-6566-A4A2-F50DAB4E89D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9" name="Line 83">
                  <a:extLst>
                    <a:ext uri="{FF2B5EF4-FFF2-40B4-BE49-F238E27FC236}">
                      <a16:creationId xmlns:a16="http://schemas.microsoft.com/office/drawing/2014/main" id="{772AEF66-4E36-6C46-BEE9-2E18CDC2AE9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0" name="Line 86">
                  <a:extLst>
                    <a:ext uri="{FF2B5EF4-FFF2-40B4-BE49-F238E27FC236}">
                      <a16:creationId xmlns:a16="http://schemas.microsoft.com/office/drawing/2014/main" id="{258703F6-E13A-5C69-B4D3-DE791D24F11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1" name="Line 89">
                  <a:extLst>
                    <a:ext uri="{FF2B5EF4-FFF2-40B4-BE49-F238E27FC236}">
                      <a16:creationId xmlns:a16="http://schemas.microsoft.com/office/drawing/2014/main" id="{EEC221A3-F3A0-F165-B37C-BF65A34237A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62" name="Group 61">
              <a:extLst>
                <a:ext uri="{FF2B5EF4-FFF2-40B4-BE49-F238E27FC236}">
                  <a16:creationId xmlns:a16="http://schemas.microsoft.com/office/drawing/2014/main" id="{E1BE042E-E49B-4A5F-357E-8DB2C56DDBD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3500000">
              <a:off x="480743" y="3311698"/>
              <a:ext cx="1785984" cy="2211229"/>
              <a:chOff x="3125006" y="3171595"/>
              <a:chExt cx="1785984" cy="2211229"/>
            </a:xfrm>
          </p:grpSpPr>
          <p:grpSp>
            <p:nvGrpSpPr>
              <p:cNvPr id="72" name="Group 71">
                <a:extLst>
                  <a:ext uri="{FF2B5EF4-FFF2-40B4-BE49-F238E27FC236}">
                    <a16:creationId xmlns:a16="http://schemas.microsoft.com/office/drawing/2014/main" id="{C166BC29-F4E6-A651-BD21-70A8B85B4D3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76" name="Straight Connector 75">
                  <a:extLst>
                    <a:ext uri="{FF2B5EF4-FFF2-40B4-BE49-F238E27FC236}">
                      <a16:creationId xmlns:a16="http://schemas.microsoft.com/office/drawing/2014/main" id="{6002A7A7-B4BB-9C4C-3948-E72F7F44D1F2}"/>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CF73A36C-4216-A151-D845-77BCCDC9E71D}"/>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78" name="Rectangle 30">
                  <a:extLst>
                    <a:ext uri="{FF2B5EF4-FFF2-40B4-BE49-F238E27FC236}">
                      <a16:creationId xmlns:a16="http://schemas.microsoft.com/office/drawing/2014/main" id="{5BBF4110-E046-056F-4D58-88966101088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30">
                  <a:extLst>
                    <a:ext uri="{FF2B5EF4-FFF2-40B4-BE49-F238E27FC236}">
                      <a16:creationId xmlns:a16="http://schemas.microsoft.com/office/drawing/2014/main" id="{809EE42A-5648-154F-432A-D9F3570862D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72">
                <a:extLst>
                  <a:ext uri="{FF2B5EF4-FFF2-40B4-BE49-F238E27FC236}">
                    <a16:creationId xmlns:a16="http://schemas.microsoft.com/office/drawing/2014/main" id="{A783DC31-F0EF-CF42-ED90-75B1ABD16C4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74" name="Freeform: Shape 73">
                  <a:extLst>
                    <a:ext uri="{FF2B5EF4-FFF2-40B4-BE49-F238E27FC236}">
                      <a16:creationId xmlns:a16="http://schemas.microsoft.com/office/drawing/2014/main" id="{798C938D-4846-6187-1846-8DF73B4DD1D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75" name="Freeform: Shape 74">
                  <a:extLst>
                    <a:ext uri="{FF2B5EF4-FFF2-40B4-BE49-F238E27FC236}">
                      <a16:creationId xmlns:a16="http://schemas.microsoft.com/office/drawing/2014/main" id="{E52F3A13-6583-B19D-8326-EDCA4E9994D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63" name="Group 62">
              <a:extLst>
                <a:ext uri="{FF2B5EF4-FFF2-40B4-BE49-F238E27FC236}">
                  <a16:creationId xmlns:a16="http://schemas.microsoft.com/office/drawing/2014/main" id="{0AC02D64-2157-DCA3-9D5E-57703AAB781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555957" y="5230097"/>
              <a:ext cx="641183" cy="1069728"/>
              <a:chOff x="6484112" y="2967038"/>
              <a:chExt cx="641183" cy="1069728"/>
            </a:xfrm>
          </p:grpSpPr>
          <p:grpSp>
            <p:nvGrpSpPr>
              <p:cNvPr id="64" name="Group 63">
                <a:extLst>
                  <a:ext uri="{FF2B5EF4-FFF2-40B4-BE49-F238E27FC236}">
                    <a16:creationId xmlns:a16="http://schemas.microsoft.com/office/drawing/2014/main" id="{7EDD009B-AFCE-7C90-EDC0-4823F23EA1A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6808136" y="2967038"/>
                <a:ext cx="317159" cy="932400"/>
                <a:chOff x="6808136" y="2967038"/>
                <a:chExt cx="317159" cy="932400"/>
              </a:xfrm>
            </p:grpSpPr>
            <p:sp>
              <p:nvSpPr>
                <p:cNvPr id="69" name="Freeform 68">
                  <a:extLst>
                    <a:ext uri="{FF2B5EF4-FFF2-40B4-BE49-F238E27FC236}">
                      <a16:creationId xmlns:a16="http://schemas.microsoft.com/office/drawing/2014/main" id="{8DCD1D20-6F7B-2005-233C-448F7276964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69">
                  <a:extLst>
                    <a:ext uri="{FF2B5EF4-FFF2-40B4-BE49-F238E27FC236}">
                      <a16:creationId xmlns:a16="http://schemas.microsoft.com/office/drawing/2014/main" id="{C701A3C9-3B53-4238-2638-1B8BA0EC5F5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Line 70">
                  <a:extLst>
                    <a:ext uri="{FF2B5EF4-FFF2-40B4-BE49-F238E27FC236}">
                      <a16:creationId xmlns:a16="http://schemas.microsoft.com/office/drawing/2014/main" id="{36AC7693-785F-3C83-9A64-E6039FA0E04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65" name="Group 64">
                <a:extLst>
                  <a:ext uri="{FF2B5EF4-FFF2-40B4-BE49-F238E27FC236}">
                    <a16:creationId xmlns:a16="http://schemas.microsoft.com/office/drawing/2014/main" id="{CF359D63-C81D-206A-44F3-F1273C0708F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8900000" flipH="1">
                <a:off x="6484112" y="3104366"/>
                <a:ext cx="317159" cy="932400"/>
                <a:chOff x="6808136" y="2967038"/>
                <a:chExt cx="317159" cy="932400"/>
              </a:xfrm>
            </p:grpSpPr>
            <p:sp>
              <p:nvSpPr>
                <p:cNvPr id="66" name="Freeform 68">
                  <a:extLst>
                    <a:ext uri="{FF2B5EF4-FFF2-40B4-BE49-F238E27FC236}">
                      <a16:creationId xmlns:a16="http://schemas.microsoft.com/office/drawing/2014/main" id="{220AC73E-818C-B36C-CBD0-B0B58029810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69">
                  <a:extLst>
                    <a:ext uri="{FF2B5EF4-FFF2-40B4-BE49-F238E27FC236}">
                      <a16:creationId xmlns:a16="http://schemas.microsoft.com/office/drawing/2014/main" id="{E5255418-4DCC-DA3A-8A94-1E4253DD4C9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Line 70">
                  <a:extLst>
                    <a:ext uri="{FF2B5EF4-FFF2-40B4-BE49-F238E27FC236}">
                      <a16:creationId xmlns:a16="http://schemas.microsoft.com/office/drawing/2014/main" id="{81D8F951-4C97-BFA4-4434-DCEC72D59EA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cxnSp>
        <p:nvCxnSpPr>
          <p:cNvPr id="107" name="Straight Connector 106">
            <a:extLst>
              <a:ext uri="{FF2B5EF4-FFF2-40B4-BE49-F238E27FC236}">
                <a16:creationId xmlns:a16="http://schemas.microsoft.com/office/drawing/2014/main" id="{3784D93E-84DF-A671-0102-F4445B9DB2A7}"/>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5826000" y="43775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303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wo Content 1">
    <p:spTree>
      <p:nvGrpSpPr>
        <p:cNvPr id="1" name=""/>
        <p:cNvGrpSpPr/>
        <p:nvPr/>
      </p:nvGrpSpPr>
      <p:grpSpPr>
        <a:xfrm>
          <a:off x="0" y="0"/>
          <a:ext cx="0" cy="0"/>
          <a:chOff x="0" y="0"/>
          <a:chExt cx="0" cy="0"/>
        </a:xfrm>
      </p:grpSpPr>
      <p:sp>
        <p:nvSpPr>
          <p:cNvPr id="6" name="Title 10">
            <a:extLst>
              <a:ext uri="{FF2B5EF4-FFF2-40B4-BE49-F238E27FC236}">
                <a16:creationId xmlns:a16="http://schemas.microsoft.com/office/drawing/2014/main" id="{6F8AB8B9-9DB5-3592-13B2-C6EAC9964CDC}"/>
              </a:ext>
            </a:extLst>
          </p:cNvPr>
          <p:cNvSpPr>
            <a:spLocks noGrp="1"/>
          </p:cNvSpPr>
          <p:nvPr>
            <p:ph type="title" hasCustomPrompt="1"/>
          </p:nvPr>
        </p:nvSpPr>
        <p:spPr>
          <a:xfrm>
            <a:off x="568164" y="400049"/>
            <a:ext cx="11104724" cy="1185045"/>
          </a:xfrm>
        </p:spPr>
        <p:txBody>
          <a:bodyPr lIns="0">
            <a:normAutofit/>
          </a:bodyPr>
          <a:lstStyle>
            <a:lvl1pPr>
              <a:defRPr sz="3600"/>
            </a:lvl1pPr>
          </a:lstStyle>
          <a:p>
            <a:r>
              <a:rPr lang="en-US" dirty="0"/>
              <a:t>Click to add title</a:t>
            </a:r>
          </a:p>
        </p:txBody>
      </p:sp>
      <p:sp>
        <p:nvSpPr>
          <p:cNvPr id="10" name="Content Placeholder 3">
            <a:extLst>
              <a:ext uri="{FF2B5EF4-FFF2-40B4-BE49-F238E27FC236}">
                <a16:creationId xmlns:a16="http://schemas.microsoft.com/office/drawing/2014/main" id="{96B6B9D5-CD1B-A940-279D-F71F01ADB003}"/>
              </a:ext>
            </a:extLst>
          </p:cNvPr>
          <p:cNvSpPr>
            <a:spLocks noGrp="1"/>
          </p:cNvSpPr>
          <p:nvPr>
            <p:ph sz="half" idx="12" hasCustomPrompt="1"/>
          </p:nvPr>
        </p:nvSpPr>
        <p:spPr>
          <a:xfrm>
            <a:off x="568164" y="1997132"/>
            <a:ext cx="5398686" cy="4232218"/>
          </a:xfrm>
        </p:spPr>
        <p:txBody>
          <a:bodyPr lIns="0">
            <a:normAutofit/>
          </a:bodyPr>
          <a:lstStyle>
            <a:lvl1pPr marL="0" indent="0">
              <a:lnSpc>
                <a:spcPct val="130000"/>
              </a:lnSpc>
              <a:spcBef>
                <a:spcPts val="1000"/>
              </a:spcBef>
              <a:buNone/>
              <a:defRPr sz="1800"/>
            </a:lvl1pPr>
            <a:lvl2pPr marL="283464" indent="-283464">
              <a:lnSpc>
                <a:spcPct val="130000"/>
              </a:lnSpc>
              <a:spcBef>
                <a:spcPts val="1000"/>
              </a:spcBef>
              <a:defRPr sz="1800"/>
            </a:lvl2pPr>
            <a:lvl3pPr marL="566928" indent="-283464">
              <a:lnSpc>
                <a:spcPct val="130000"/>
              </a:lnSpc>
              <a:spcBef>
                <a:spcPts val="1000"/>
              </a:spcBef>
              <a:defRPr sz="1800"/>
            </a:lvl3pPr>
            <a:lvl4pPr marL="850392" indent="-283464">
              <a:lnSpc>
                <a:spcPct val="130000"/>
              </a:lnSpc>
              <a:spcBef>
                <a:spcPts val="1000"/>
              </a:spcBef>
              <a:defRPr sz="1800"/>
            </a:lvl4pPr>
            <a:lvl5pPr marL="1371600" indent="-283464">
              <a:lnSpc>
                <a:spcPct val="130000"/>
              </a:lnSpc>
              <a:spcBef>
                <a:spcPts val="1000"/>
              </a:spcBef>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3">
            <a:extLst>
              <a:ext uri="{FF2B5EF4-FFF2-40B4-BE49-F238E27FC236}">
                <a16:creationId xmlns:a16="http://schemas.microsoft.com/office/drawing/2014/main" id="{3269BDF9-7C8E-6E41-2B0A-E6156A56F0EF}"/>
              </a:ext>
            </a:extLst>
          </p:cNvPr>
          <p:cNvSpPr>
            <a:spLocks noGrp="1"/>
          </p:cNvSpPr>
          <p:nvPr>
            <p:ph sz="half" idx="13" hasCustomPrompt="1"/>
          </p:nvPr>
        </p:nvSpPr>
        <p:spPr>
          <a:xfrm>
            <a:off x="6274202" y="1997132"/>
            <a:ext cx="5398686" cy="4232218"/>
          </a:xfrm>
        </p:spPr>
        <p:txBody>
          <a:bodyPr lIns="0">
            <a:normAutofit/>
          </a:bodyPr>
          <a:lstStyle>
            <a:lvl1pPr marL="0" indent="0">
              <a:lnSpc>
                <a:spcPct val="130000"/>
              </a:lnSpc>
              <a:spcBef>
                <a:spcPts val="1000"/>
              </a:spcBef>
              <a:buNone/>
              <a:defRPr sz="1800"/>
            </a:lvl1pPr>
            <a:lvl2pPr marL="283464" indent="-283464">
              <a:lnSpc>
                <a:spcPct val="130000"/>
              </a:lnSpc>
              <a:spcBef>
                <a:spcPts val="1000"/>
              </a:spcBef>
              <a:defRPr sz="1800"/>
            </a:lvl2pPr>
            <a:lvl3pPr marL="566928" indent="-283464">
              <a:lnSpc>
                <a:spcPct val="130000"/>
              </a:lnSpc>
              <a:spcBef>
                <a:spcPts val="1000"/>
              </a:spcBef>
              <a:defRPr sz="1800"/>
            </a:lvl3pPr>
            <a:lvl4pPr marL="850392" indent="-283464">
              <a:lnSpc>
                <a:spcPct val="130000"/>
              </a:lnSpc>
              <a:spcBef>
                <a:spcPts val="1000"/>
              </a:spcBef>
              <a:defRPr sz="1800"/>
            </a:lvl4pPr>
            <a:lvl5pPr marL="1371600" indent="-283464">
              <a:lnSpc>
                <a:spcPct val="130000"/>
              </a:lnSpc>
              <a:spcBef>
                <a:spcPts val="1000"/>
              </a:spcBef>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a:extLst>
              <a:ext uri="{FF2B5EF4-FFF2-40B4-BE49-F238E27FC236}">
                <a16:creationId xmlns:a16="http://schemas.microsoft.com/office/drawing/2014/main" id="{51B8ED33-4EE7-7B50-3C8D-2D43FCEE2B34}"/>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568164"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Date Placeholder 3">
            <a:extLst>
              <a:ext uri="{FF2B5EF4-FFF2-40B4-BE49-F238E27FC236}">
                <a16:creationId xmlns:a16="http://schemas.microsoft.com/office/drawing/2014/main" id="{9C8F833A-02FB-E36B-45C9-0645070F68FD}"/>
              </a:ext>
            </a:extLst>
          </p:cNvPr>
          <p:cNvSpPr>
            <a:spLocks noGrp="1"/>
          </p:cNvSpPr>
          <p:nvPr>
            <p:ph type="dt" sz="half" idx="11"/>
          </p:nvPr>
        </p:nvSpPr>
        <p:spPr>
          <a:xfrm>
            <a:off x="56816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r>
              <a:rPr lang="en-US" dirty="0"/>
              <a:t>20XX</a:t>
            </a:r>
          </a:p>
        </p:txBody>
      </p:sp>
      <p:sp>
        <p:nvSpPr>
          <p:cNvPr id="3" name="Footer Placeholder 6">
            <a:extLst>
              <a:ext uri="{FF2B5EF4-FFF2-40B4-BE49-F238E27FC236}">
                <a16:creationId xmlns:a16="http://schemas.microsoft.com/office/drawing/2014/main" id="{7BDAEEC9-E6ED-C61A-85C7-C1E0B67B16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5">
            <a:extLst>
              <a:ext uri="{FF2B5EF4-FFF2-40B4-BE49-F238E27FC236}">
                <a16:creationId xmlns:a16="http://schemas.microsoft.com/office/drawing/2014/main" id="{E71492A7-053E-DE52-D433-9715A1632BE3}"/>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639326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hasCustomPrompt="1"/>
          </p:nvPr>
        </p:nvSpPr>
        <p:spPr>
          <a:xfrm>
            <a:off x="3890507" y="395289"/>
            <a:ext cx="7733329" cy="1189806"/>
          </a:xfrm>
        </p:spPr>
        <p:txBody>
          <a:bodyPr lIns="0">
            <a:noAutofit/>
          </a:bodyPr>
          <a:lstStyle>
            <a:lvl1pPr>
              <a:defRPr sz="3600"/>
            </a:lvl1pPr>
          </a:lstStyle>
          <a:p>
            <a:r>
              <a:rPr lang="en-US" dirty="0"/>
              <a:t>Click to add title</a:t>
            </a:r>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hasCustomPrompt="1"/>
          </p:nvPr>
        </p:nvSpPr>
        <p:spPr>
          <a:xfrm>
            <a:off x="3890507" y="1997132"/>
            <a:ext cx="2765356" cy="4465579"/>
          </a:xfrm>
        </p:spPr>
        <p:txBody>
          <a:bodyPr lIns="0">
            <a:normAutofit/>
          </a:bodyPr>
          <a:lstStyle>
            <a:lvl1pPr>
              <a:defRPr sz="1800"/>
            </a:lvl1pPr>
            <a:lvl2pPr>
              <a:defRPr sz="1800"/>
            </a:lvl2pPr>
            <a:lvl3pPr>
              <a:defRPr sz="1800"/>
            </a:lvl3pPr>
            <a:lvl4pPr>
              <a:defRPr sz="1800"/>
            </a:lvl4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p:txBody>
      </p:sp>
      <p:sp>
        <p:nvSpPr>
          <p:cNvPr id="8" name="Content Placeholder 3">
            <a:extLst>
              <a:ext uri="{FF2B5EF4-FFF2-40B4-BE49-F238E27FC236}">
                <a16:creationId xmlns:a16="http://schemas.microsoft.com/office/drawing/2014/main" id="{C8C1FBAB-005F-F0AD-1BEA-D659045F89F3}"/>
              </a:ext>
            </a:extLst>
          </p:cNvPr>
          <p:cNvSpPr>
            <a:spLocks noGrp="1"/>
          </p:cNvSpPr>
          <p:nvPr>
            <p:ph sz="half" idx="13" hasCustomPrompt="1"/>
          </p:nvPr>
        </p:nvSpPr>
        <p:spPr>
          <a:xfrm>
            <a:off x="6815634" y="1997132"/>
            <a:ext cx="4808202" cy="4232218"/>
          </a:xfrm>
        </p:spPr>
        <p:txBody>
          <a:bodyPr lIns="91440">
            <a:normAutofit/>
          </a:bodyPr>
          <a:lstStyle>
            <a:lvl1pPr marL="0" indent="0">
              <a:lnSpc>
                <a:spcPct val="130000"/>
              </a:lnSpc>
              <a:spcBef>
                <a:spcPts val="1000"/>
              </a:spcBef>
              <a:buNone/>
              <a:defRPr sz="1800"/>
            </a:lvl1pPr>
            <a:lvl2pPr marL="283464" indent="-283464">
              <a:lnSpc>
                <a:spcPct val="130000"/>
              </a:lnSpc>
              <a:spcBef>
                <a:spcPts val="1000"/>
              </a:spcBef>
              <a:defRPr sz="1800"/>
            </a:lvl2pPr>
            <a:lvl3pPr marL="566928" indent="-283464">
              <a:lnSpc>
                <a:spcPct val="130000"/>
              </a:lnSpc>
              <a:spcBef>
                <a:spcPts val="1000"/>
              </a:spcBef>
              <a:defRPr sz="1800"/>
            </a:lvl3pPr>
            <a:lvl4pPr marL="850392" indent="-283464">
              <a:lnSpc>
                <a:spcPct val="130000"/>
              </a:lnSpc>
              <a:spcBef>
                <a:spcPts val="1000"/>
              </a:spcBef>
              <a:defRPr sz="1800"/>
            </a:lvl4pPr>
            <a:lvl5pPr marL="1371600" indent="-283464">
              <a:lnSpc>
                <a:spcPct val="130000"/>
              </a:lnSpc>
              <a:spcBef>
                <a:spcPts val="1000"/>
              </a:spcBef>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4" name="Straight Connector 3">
            <a:extLst>
              <a:ext uri="{FF2B5EF4-FFF2-40B4-BE49-F238E27FC236}">
                <a16:creationId xmlns:a16="http://schemas.microsoft.com/office/drawing/2014/main" id="{40CF0BDF-4C70-3A21-D896-DAC13562A295}"/>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3890509"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A735428F-DCEA-E8DB-1A53-7A9E8B6BD17C}"/>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2700000">
            <a:off x="883418" y="-158956"/>
            <a:ext cx="2457450" cy="3838575"/>
            <a:chOff x="587376" y="280988"/>
            <a:chExt cx="2457450" cy="3838575"/>
          </a:xfrm>
        </p:grpSpPr>
        <p:sp>
          <p:nvSpPr>
            <p:cNvPr id="76" name="Freeform 64">
              <a:extLst>
                <a:ext uri="{FF2B5EF4-FFF2-40B4-BE49-F238E27FC236}">
                  <a16:creationId xmlns:a16="http://schemas.microsoft.com/office/drawing/2014/main" id="{B08950FF-1512-B7DF-BED3-12DAB240CE0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81">
              <a:extLst>
                <a:ext uri="{FF2B5EF4-FFF2-40B4-BE49-F238E27FC236}">
                  <a16:creationId xmlns:a16="http://schemas.microsoft.com/office/drawing/2014/main" id="{FED46019-50FE-56DC-07AE-3140B62D99D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8" name="Freeform 61">
              <a:extLst>
                <a:ext uri="{FF2B5EF4-FFF2-40B4-BE49-F238E27FC236}">
                  <a16:creationId xmlns:a16="http://schemas.microsoft.com/office/drawing/2014/main" id="{F8344F6F-7BFF-A0C1-6A5C-7C26859CEFD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9" name="Freeform 78">
              <a:extLst>
                <a:ext uri="{FF2B5EF4-FFF2-40B4-BE49-F238E27FC236}">
                  <a16:creationId xmlns:a16="http://schemas.microsoft.com/office/drawing/2014/main" id="{B351AD35-F328-430C-AC8C-9C2FCC751BC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0" name="Freeform 84">
              <a:extLst>
                <a:ext uri="{FF2B5EF4-FFF2-40B4-BE49-F238E27FC236}">
                  <a16:creationId xmlns:a16="http://schemas.microsoft.com/office/drawing/2014/main" id="{26C9E2DF-5528-DC17-0E3E-5CAB023139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1" name="Freeform 87">
              <a:extLst>
                <a:ext uri="{FF2B5EF4-FFF2-40B4-BE49-F238E27FC236}">
                  <a16:creationId xmlns:a16="http://schemas.microsoft.com/office/drawing/2014/main" id="{C6D0E3D9-FDBB-F24B-58B3-5D64BA3AD94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2" name="Freeform 60">
              <a:extLst>
                <a:ext uri="{FF2B5EF4-FFF2-40B4-BE49-F238E27FC236}">
                  <a16:creationId xmlns:a16="http://schemas.microsoft.com/office/drawing/2014/main" id="{7CEB91EF-B50A-86E9-6E90-5306CC452CC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3" name="Freeform 59">
              <a:extLst>
                <a:ext uri="{FF2B5EF4-FFF2-40B4-BE49-F238E27FC236}">
                  <a16:creationId xmlns:a16="http://schemas.microsoft.com/office/drawing/2014/main" id="{9F658E30-2295-292A-732D-35D6A2A3ABF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4" name="Freeform 62">
              <a:extLst>
                <a:ext uri="{FF2B5EF4-FFF2-40B4-BE49-F238E27FC236}">
                  <a16:creationId xmlns:a16="http://schemas.microsoft.com/office/drawing/2014/main" id="{46653527-5E94-B1BE-2530-38683A6E589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5" name="Freeform 65">
              <a:extLst>
                <a:ext uri="{FF2B5EF4-FFF2-40B4-BE49-F238E27FC236}">
                  <a16:creationId xmlns:a16="http://schemas.microsoft.com/office/drawing/2014/main" id="{746ECD9D-C4C1-ABBF-B385-62CE7091711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6" name="Freeform 79">
              <a:extLst>
                <a:ext uri="{FF2B5EF4-FFF2-40B4-BE49-F238E27FC236}">
                  <a16:creationId xmlns:a16="http://schemas.microsoft.com/office/drawing/2014/main" id="{F12FD0B4-D775-8778-B4AB-28128812511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82">
              <a:extLst>
                <a:ext uri="{FF2B5EF4-FFF2-40B4-BE49-F238E27FC236}">
                  <a16:creationId xmlns:a16="http://schemas.microsoft.com/office/drawing/2014/main" id="{9060E759-708B-81DA-7D61-A5E4FD15AF2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Freeform 85">
              <a:extLst>
                <a:ext uri="{FF2B5EF4-FFF2-40B4-BE49-F238E27FC236}">
                  <a16:creationId xmlns:a16="http://schemas.microsoft.com/office/drawing/2014/main" id="{C1BC18FF-D435-8372-8D36-F0A2E2FF127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9" name="Freeform 88">
              <a:extLst>
                <a:ext uri="{FF2B5EF4-FFF2-40B4-BE49-F238E27FC236}">
                  <a16:creationId xmlns:a16="http://schemas.microsoft.com/office/drawing/2014/main" id="{D7BE903D-C298-1952-7991-8E31C2AF26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90" name="Group 89">
              <a:extLst>
                <a:ext uri="{FF2B5EF4-FFF2-40B4-BE49-F238E27FC236}">
                  <a16:creationId xmlns:a16="http://schemas.microsoft.com/office/drawing/2014/main" id="{B607DCA6-6024-D362-9330-8AFFBBB8A73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91" name="Line 63">
                <a:extLst>
                  <a:ext uri="{FF2B5EF4-FFF2-40B4-BE49-F238E27FC236}">
                    <a16:creationId xmlns:a16="http://schemas.microsoft.com/office/drawing/2014/main" id="{3B80B578-9153-AA37-CCF4-1C530CE74F3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2" name="Line 66">
                <a:extLst>
                  <a:ext uri="{FF2B5EF4-FFF2-40B4-BE49-F238E27FC236}">
                    <a16:creationId xmlns:a16="http://schemas.microsoft.com/office/drawing/2014/main" id="{70FF2BF6-5E2B-13B9-B292-51297D0F078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3" name="Line 67">
                <a:extLst>
                  <a:ext uri="{FF2B5EF4-FFF2-40B4-BE49-F238E27FC236}">
                    <a16:creationId xmlns:a16="http://schemas.microsoft.com/office/drawing/2014/main" id="{10EEC0DE-2FA0-2991-F09B-FDB7F90BCF9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4" name="Line 80">
                <a:extLst>
                  <a:ext uri="{FF2B5EF4-FFF2-40B4-BE49-F238E27FC236}">
                    <a16:creationId xmlns:a16="http://schemas.microsoft.com/office/drawing/2014/main" id="{FD5727E7-2D7B-1745-2AFE-EE92B123D05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5" name="Line 83">
                <a:extLst>
                  <a:ext uri="{FF2B5EF4-FFF2-40B4-BE49-F238E27FC236}">
                    <a16:creationId xmlns:a16="http://schemas.microsoft.com/office/drawing/2014/main" id="{7E599577-4F0E-E46B-8F38-5DE84B9EB3E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6" name="Line 86">
                <a:extLst>
                  <a:ext uri="{FF2B5EF4-FFF2-40B4-BE49-F238E27FC236}">
                    <a16:creationId xmlns:a16="http://schemas.microsoft.com/office/drawing/2014/main" id="{EBC3501F-ACA9-9716-54B2-308F761A355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7" name="Line 89">
                <a:extLst>
                  <a:ext uri="{FF2B5EF4-FFF2-40B4-BE49-F238E27FC236}">
                    <a16:creationId xmlns:a16="http://schemas.microsoft.com/office/drawing/2014/main" id="{8F837063-D92B-EA3A-1299-475B6632C00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8" name="Group 97">
            <a:extLst>
              <a:ext uri="{FF2B5EF4-FFF2-40B4-BE49-F238E27FC236}">
                <a16:creationId xmlns:a16="http://schemas.microsoft.com/office/drawing/2014/main" id="{D1A340BC-A6D3-539D-CB1E-965CF9C5DE93}"/>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18900000" flipV="1">
            <a:off x="917093" y="3213810"/>
            <a:ext cx="2457450" cy="3838575"/>
            <a:chOff x="587376" y="280988"/>
            <a:chExt cx="2457450" cy="3838575"/>
          </a:xfrm>
        </p:grpSpPr>
        <p:sp>
          <p:nvSpPr>
            <p:cNvPr id="99" name="Freeform 64">
              <a:extLst>
                <a:ext uri="{FF2B5EF4-FFF2-40B4-BE49-F238E27FC236}">
                  <a16:creationId xmlns:a16="http://schemas.microsoft.com/office/drawing/2014/main" id="{7AC7CD44-8A4B-F8A7-C900-0DD35E0EB8B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0" name="Freeform 81">
              <a:extLst>
                <a:ext uri="{FF2B5EF4-FFF2-40B4-BE49-F238E27FC236}">
                  <a16:creationId xmlns:a16="http://schemas.microsoft.com/office/drawing/2014/main" id="{11D7F6C7-DB52-EF70-52AC-898829F0AB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1" name="Freeform 61">
              <a:extLst>
                <a:ext uri="{FF2B5EF4-FFF2-40B4-BE49-F238E27FC236}">
                  <a16:creationId xmlns:a16="http://schemas.microsoft.com/office/drawing/2014/main" id="{198FB818-8D72-83A8-92A1-DBF9598518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2" name="Freeform 78">
              <a:extLst>
                <a:ext uri="{FF2B5EF4-FFF2-40B4-BE49-F238E27FC236}">
                  <a16:creationId xmlns:a16="http://schemas.microsoft.com/office/drawing/2014/main" id="{3D0C3C81-7CE0-2D78-D02F-F9DCF050118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3" name="Freeform 84">
              <a:extLst>
                <a:ext uri="{FF2B5EF4-FFF2-40B4-BE49-F238E27FC236}">
                  <a16:creationId xmlns:a16="http://schemas.microsoft.com/office/drawing/2014/main" id="{0C7ED120-F30B-14AB-5B2F-B022C866898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4" name="Freeform 87">
              <a:extLst>
                <a:ext uri="{FF2B5EF4-FFF2-40B4-BE49-F238E27FC236}">
                  <a16:creationId xmlns:a16="http://schemas.microsoft.com/office/drawing/2014/main" id="{60788874-2352-19A7-D664-0106854D90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5" name="Freeform 60">
              <a:extLst>
                <a:ext uri="{FF2B5EF4-FFF2-40B4-BE49-F238E27FC236}">
                  <a16:creationId xmlns:a16="http://schemas.microsoft.com/office/drawing/2014/main" id="{88B03378-17C4-9F0A-14DE-B0D14C3A58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8"/>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6" name="Freeform 59">
              <a:extLst>
                <a:ext uri="{FF2B5EF4-FFF2-40B4-BE49-F238E27FC236}">
                  <a16:creationId xmlns:a16="http://schemas.microsoft.com/office/drawing/2014/main" id="{AF0D137B-1827-9F4C-03BB-6D7F26FF517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7" name="Freeform 62">
              <a:extLst>
                <a:ext uri="{FF2B5EF4-FFF2-40B4-BE49-F238E27FC236}">
                  <a16:creationId xmlns:a16="http://schemas.microsoft.com/office/drawing/2014/main" id="{F0D58801-920F-64E9-DD6A-9E41DB9CE16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8" name="Freeform 65">
              <a:extLst>
                <a:ext uri="{FF2B5EF4-FFF2-40B4-BE49-F238E27FC236}">
                  <a16:creationId xmlns:a16="http://schemas.microsoft.com/office/drawing/2014/main" id="{1196BF7F-0B7D-24CC-1BF8-28DE94B2821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09" name="Freeform 79">
              <a:extLst>
                <a:ext uri="{FF2B5EF4-FFF2-40B4-BE49-F238E27FC236}">
                  <a16:creationId xmlns:a16="http://schemas.microsoft.com/office/drawing/2014/main" id="{0055D8F4-D194-4E40-FA91-94F7A1AEC81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82">
              <a:extLst>
                <a:ext uri="{FF2B5EF4-FFF2-40B4-BE49-F238E27FC236}">
                  <a16:creationId xmlns:a16="http://schemas.microsoft.com/office/drawing/2014/main" id="{CBF5427B-8B0F-8276-A243-4B27DA41C38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Freeform 85">
              <a:extLst>
                <a:ext uri="{FF2B5EF4-FFF2-40B4-BE49-F238E27FC236}">
                  <a16:creationId xmlns:a16="http://schemas.microsoft.com/office/drawing/2014/main" id="{200EE055-2A12-AA92-46E4-2FA8D7BA3C2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2" name="Freeform 88">
              <a:extLst>
                <a:ext uri="{FF2B5EF4-FFF2-40B4-BE49-F238E27FC236}">
                  <a16:creationId xmlns:a16="http://schemas.microsoft.com/office/drawing/2014/main" id="{3C38B1EC-E4D2-BF06-976B-C14979A121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13" name="Group 112">
              <a:extLst>
                <a:ext uri="{FF2B5EF4-FFF2-40B4-BE49-F238E27FC236}">
                  <a16:creationId xmlns:a16="http://schemas.microsoft.com/office/drawing/2014/main" id="{5BCF6A29-31B0-2441-356B-86247D86DC1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14" name="Line 63">
                <a:extLst>
                  <a:ext uri="{FF2B5EF4-FFF2-40B4-BE49-F238E27FC236}">
                    <a16:creationId xmlns:a16="http://schemas.microsoft.com/office/drawing/2014/main" id="{6EB6905C-ACF6-9AF1-664F-5C0FED8A667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5" name="Line 66">
                <a:extLst>
                  <a:ext uri="{FF2B5EF4-FFF2-40B4-BE49-F238E27FC236}">
                    <a16:creationId xmlns:a16="http://schemas.microsoft.com/office/drawing/2014/main" id="{0E262CE0-BAF1-8146-35BB-AC059F72929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6" name="Line 67">
                <a:extLst>
                  <a:ext uri="{FF2B5EF4-FFF2-40B4-BE49-F238E27FC236}">
                    <a16:creationId xmlns:a16="http://schemas.microsoft.com/office/drawing/2014/main" id="{191EBC3F-760E-86C1-8B21-A117912C6C2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7" name="Line 80">
                <a:extLst>
                  <a:ext uri="{FF2B5EF4-FFF2-40B4-BE49-F238E27FC236}">
                    <a16:creationId xmlns:a16="http://schemas.microsoft.com/office/drawing/2014/main" id="{53EAD6B4-1599-2782-D593-2D6148973A1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8" name="Line 83">
                <a:extLst>
                  <a:ext uri="{FF2B5EF4-FFF2-40B4-BE49-F238E27FC236}">
                    <a16:creationId xmlns:a16="http://schemas.microsoft.com/office/drawing/2014/main" id="{809484DC-53A9-6DF0-B3E7-61C4BBC6D22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19" name="Line 86">
                <a:extLst>
                  <a:ext uri="{FF2B5EF4-FFF2-40B4-BE49-F238E27FC236}">
                    <a16:creationId xmlns:a16="http://schemas.microsoft.com/office/drawing/2014/main" id="{631B2D90-841F-130E-48D8-D77FD39A80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0" name="Line 89">
                <a:extLst>
                  <a:ext uri="{FF2B5EF4-FFF2-40B4-BE49-F238E27FC236}">
                    <a16:creationId xmlns:a16="http://schemas.microsoft.com/office/drawing/2014/main" id="{54CE9CB3-DC61-CF9B-41AF-A855A9A7FE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sp>
        <p:nvSpPr>
          <p:cNvPr id="5" name="Date Placeholder 3">
            <a:extLst>
              <a:ext uri="{FF2B5EF4-FFF2-40B4-BE49-F238E27FC236}">
                <a16:creationId xmlns:a16="http://schemas.microsoft.com/office/drawing/2014/main" id="{51B2F52A-503B-3D02-DD9B-CD13E1192ED9}"/>
              </a:ext>
            </a:extLst>
          </p:cNvPr>
          <p:cNvSpPr>
            <a:spLocks noGrp="1"/>
          </p:cNvSpPr>
          <p:nvPr>
            <p:ph type="dt" sz="half" idx="2"/>
          </p:nvPr>
        </p:nvSpPr>
        <p:spPr>
          <a:xfrm>
            <a:off x="56816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r>
              <a:rPr lang="en-US" dirty="0"/>
              <a:t>20XX</a:t>
            </a:r>
          </a:p>
        </p:txBody>
      </p:sp>
      <p:sp>
        <p:nvSpPr>
          <p:cNvPr id="6" name="Footer Placeholder 6">
            <a:extLst>
              <a:ext uri="{FF2B5EF4-FFF2-40B4-BE49-F238E27FC236}">
                <a16:creationId xmlns:a16="http://schemas.microsoft.com/office/drawing/2014/main" id="{EA1EAF5E-FFB3-BD50-2D80-15B1A519FC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7" name="Slide Number Placeholder 5">
            <a:extLst>
              <a:ext uri="{FF2B5EF4-FFF2-40B4-BE49-F238E27FC236}">
                <a16:creationId xmlns:a16="http://schemas.microsoft.com/office/drawing/2014/main" id="{686D9679-CDB7-1A17-8236-8B08D90E83F3}"/>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9106116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Content Table">
    <p:spTree>
      <p:nvGrpSpPr>
        <p:cNvPr id="1" name=""/>
        <p:cNvGrpSpPr/>
        <p:nvPr/>
      </p:nvGrpSpPr>
      <p:grpSpPr>
        <a:xfrm>
          <a:off x="0" y="0"/>
          <a:ext cx="0" cy="0"/>
          <a:chOff x="0" y="0"/>
          <a:chExt cx="0" cy="0"/>
        </a:xfrm>
      </p:grpSpPr>
      <p:sp>
        <p:nvSpPr>
          <p:cNvPr id="4" name="Title 10">
            <a:extLst>
              <a:ext uri="{FF2B5EF4-FFF2-40B4-BE49-F238E27FC236}">
                <a16:creationId xmlns:a16="http://schemas.microsoft.com/office/drawing/2014/main" id="{08188DE9-5A5D-940E-A9B9-5CFB3A7C1A19}"/>
              </a:ext>
            </a:extLst>
          </p:cNvPr>
          <p:cNvSpPr>
            <a:spLocks noGrp="1"/>
          </p:cNvSpPr>
          <p:nvPr>
            <p:ph type="title" hasCustomPrompt="1"/>
          </p:nvPr>
        </p:nvSpPr>
        <p:spPr>
          <a:xfrm>
            <a:off x="568164" y="400049"/>
            <a:ext cx="11047042" cy="1185045"/>
          </a:xfrm>
        </p:spPr>
        <p:txBody>
          <a:bodyPr lIns="0">
            <a:normAutofit/>
          </a:bodyPr>
          <a:lstStyle>
            <a:lvl1pPr>
              <a:defRPr sz="3600"/>
            </a:lvl1pPr>
          </a:lstStyle>
          <a:p>
            <a:r>
              <a:rPr lang="en-US" dirty="0"/>
              <a:t>Click to add title</a:t>
            </a:r>
          </a:p>
        </p:txBody>
      </p:sp>
      <p:sp>
        <p:nvSpPr>
          <p:cNvPr id="5" name="Content Placeholder 2">
            <a:extLst>
              <a:ext uri="{FF2B5EF4-FFF2-40B4-BE49-F238E27FC236}">
                <a16:creationId xmlns:a16="http://schemas.microsoft.com/office/drawing/2014/main" id="{A134A48A-4B33-4D5B-B419-07841EB58903}"/>
              </a:ext>
            </a:extLst>
          </p:cNvPr>
          <p:cNvSpPr>
            <a:spLocks noGrp="1"/>
          </p:cNvSpPr>
          <p:nvPr>
            <p:ph idx="10" hasCustomPrompt="1"/>
          </p:nvPr>
        </p:nvSpPr>
        <p:spPr>
          <a:xfrm>
            <a:off x="568164" y="1997132"/>
            <a:ext cx="4105436" cy="4232218"/>
          </a:xfrm>
        </p:spPr>
        <p:txBody>
          <a:bodyPr lIns="0">
            <a:normAutofit/>
          </a:bodyPr>
          <a:lstStyle>
            <a:lvl1pPr marL="0" indent="0">
              <a:lnSpc>
                <a:spcPct val="130000"/>
              </a:lnSpc>
              <a:buNone/>
              <a:defRPr sz="1800"/>
            </a:lvl1pPr>
            <a:lvl2pPr marL="360000" indent="0">
              <a:lnSpc>
                <a:spcPct val="130000"/>
              </a:lnSpc>
              <a:buNone/>
              <a:defRPr sz="1800"/>
            </a:lvl2pPr>
            <a:lvl3pPr marL="720000" indent="0">
              <a:lnSpc>
                <a:spcPct val="130000"/>
              </a:lnSpc>
              <a:buNone/>
              <a:defRPr sz="1800"/>
            </a:lvl3pPr>
            <a:lvl4pPr marL="1080000" indent="0">
              <a:lnSpc>
                <a:spcPct val="130000"/>
              </a:lnSpc>
              <a:buNone/>
              <a:defRPr sz="1800"/>
            </a:lvl4pPr>
            <a:lvl5pPr marL="1440000" indent="0">
              <a:lnSpc>
                <a:spcPct val="130000"/>
              </a:lnSpc>
              <a:buNone/>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6" name="Straight Connector 5">
            <a:extLst>
              <a:ext uri="{FF2B5EF4-FFF2-40B4-BE49-F238E27FC236}">
                <a16:creationId xmlns:a16="http://schemas.microsoft.com/office/drawing/2014/main" id="{D84167E6-4D04-7A2D-23CD-96BBAF8BB091}"/>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568164"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 name="Date Placeholder 3">
            <a:extLst>
              <a:ext uri="{FF2B5EF4-FFF2-40B4-BE49-F238E27FC236}">
                <a16:creationId xmlns:a16="http://schemas.microsoft.com/office/drawing/2014/main" id="{BC648438-1E2A-193E-BB18-7CBA2B4929F7}"/>
              </a:ext>
            </a:extLst>
          </p:cNvPr>
          <p:cNvSpPr>
            <a:spLocks noGrp="1"/>
          </p:cNvSpPr>
          <p:nvPr>
            <p:ph type="dt" sz="half" idx="2"/>
          </p:nvPr>
        </p:nvSpPr>
        <p:spPr>
          <a:xfrm>
            <a:off x="56816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r>
              <a:rPr lang="en-US" dirty="0"/>
              <a:t>20XX</a:t>
            </a:r>
          </a:p>
        </p:txBody>
      </p:sp>
      <p:sp>
        <p:nvSpPr>
          <p:cNvPr id="7" name="Footer Placeholder 6">
            <a:extLst>
              <a:ext uri="{FF2B5EF4-FFF2-40B4-BE49-F238E27FC236}">
                <a16:creationId xmlns:a16="http://schemas.microsoft.com/office/drawing/2014/main" id="{704BF0ED-9E99-363F-C319-90444F339F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8" name="Slide Number Placeholder 5">
            <a:extLst>
              <a:ext uri="{FF2B5EF4-FFF2-40B4-BE49-F238E27FC236}">
                <a16:creationId xmlns:a16="http://schemas.microsoft.com/office/drawing/2014/main" id="{A5F4DA9D-3116-000E-0A7B-D7B93F32481B}"/>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
        <p:nvSpPr>
          <p:cNvPr id="10" name="Table Placeholder 9">
            <a:extLst>
              <a:ext uri="{FF2B5EF4-FFF2-40B4-BE49-F238E27FC236}">
                <a16:creationId xmlns:a16="http://schemas.microsoft.com/office/drawing/2014/main" id="{98CFB27C-609E-49B0-CA37-A6CCB5E9DC5C}"/>
              </a:ext>
            </a:extLst>
          </p:cNvPr>
          <p:cNvSpPr>
            <a:spLocks noGrp="1"/>
          </p:cNvSpPr>
          <p:nvPr>
            <p:ph type="tbl" sz="quarter" idx="11" hasCustomPrompt="1"/>
          </p:nvPr>
        </p:nvSpPr>
        <p:spPr>
          <a:xfrm>
            <a:off x="4833938" y="1997075"/>
            <a:ext cx="6781268" cy="4232218"/>
          </a:xfrm>
        </p:spPr>
        <p:txBody>
          <a:bodyPr/>
          <a:lstStyle>
            <a:lvl1pPr>
              <a:defRPr/>
            </a:lvl1pPr>
          </a:lstStyle>
          <a:p>
            <a:r>
              <a:rPr lang="en-US" dirty="0"/>
              <a:t>Click to add table</a:t>
            </a:r>
          </a:p>
        </p:txBody>
      </p:sp>
    </p:spTree>
    <p:extLst>
      <p:ext uri="{BB962C8B-B14F-4D97-AF65-F5344CB8AC3E}">
        <p14:creationId xmlns:p14="http://schemas.microsoft.com/office/powerpoint/2010/main" val="38267402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 Content 3">
    <p:spTree>
      <p:nvGrpSpPr>
        <p:cNvPr id="1" name=""/>
        <p:cNvGrpSpPr/>
        <p:nvPr/>
      </p:nvGrpSpPr>
      <p:grpSpPr>
        <a:xfrm>
          <a:off x="0" y="0"/>
          <a:ext cx="0" cy="0"/>
          <a:chOff x="0" y="0"/>
          <a:chExt cx="0" cy="0"/>
        </a:xfrm>
      </p:grpSpPr>
      <p:sp>
        <p:nvSpPr>
          <p:cNvPr id="7" name="Title 10">
            <a:extLst>
              <a:ext uri="{FF2B5EF4-FFF2-40B4-BE49-F238E27FC236}">
                <a16:creationId xmlns:a16="http://schemas.microsoft.com/office/drawing/2014/main" id="{120C2CE9-09D7-C315-9A26-E750905F8DE9}"/>
              </a:ext>
            </a:extLst>
          </p:cNvPr>
          <p:cNvSpPr>
            <a:spLocks noGrp="1"/>
          </p:cNvSpPr>
          <p:nvPr>
            <p:ph type="title" hasCustomPrompt="1"/>
          </p:nvPr>
        </p:nvSpPr>
        <p:spPr>
          <a:xfrm>
            <a:off x="3157636" y="400049"/>
            <a:ext cx="8467760" cy="1185045"/>
          </a:xfrm>
        </p:spPr>
        <p:txBody>
          <a:bodyPr lIns="0">
            <a:normAutofit/>
          </a:bodyPr>
          <a:lstStyle>
            <a:lvl1pPr>
              <a:defRPr sz="3600"/>
            </a:lvl1pPr>
          </a:lstStyle>
          <a:p>
            <a:r>
              <a:rPr lang="en-US" dirty="0"/>
              <a:t>Click to add title</a:t>
            </a:r>
          </a:p>
        </p:txBody>
      </p:sp>
      <p:sp>
        <p:nvSpPr>
          <p:cNvPr id="8" name="Content Placeholder 2">
            <a:extLst>
              <a:ext uri="{FF2B5EF4-FFF2-40B4-BE49-F238E27FC236}">
                <a16:creationId xmlns:a16="http://schemas.microsoft.com/office/drawing/2014/main" id="{BB5F0A77-8ECB-36B0-0483-E734AB12FD75}"/>
              </a:ext>
            </a:extLst>
          </p:cNvPr>
          <p:cNvSpPr>
            <a:spLocks noGrp="1"/>
          </p:cNvSpPr>
          <p:nvPr>
            <p:ph idx="11" hasCustomPrompt="1"/>
          </p:nvPr>
        </p:nvSpPr>
        <p:spPr>
          <a:xfrm>
            <a:off x="3157636" y="1997132"/>
            <a:ext cx="5597686" cy="4356056"/>
          </a:xfrm>
        </p:spPr>
        <p:txBody>
          <a:bodyPr lIns="0">
            <a:normAutofit/>
          </a:bodyPr>
          <a:lstStyle>
            <a:lvl1pPr marL="0" indent="0">
              <a:lnSpc>
                <a:spcPct val="130000"/>
              </a:lnSpc>
              <a:buNone/>
              <a:defRPr sz="1800"/>
            </a:lvl1pPr>
            <a:lvl2pPr marL="645750" indent="-285750">
              <a:lnSpc>
                <a:spcPct val="130000"/>
              </a:lnSpc>
              <a:buFont typeface="Arial" panose="020B0604020202020204" pitchFamily="34" charset="0"/>
              <a:buChar char="•"/>
              <a:defRPr sz="1800"/>
            </a:lvl2pPr>
            <a:lvl3pPr marL="720000" indent="0">
              <a:lnSpc>
                <a:spcPct val="130000"/>
              </a:lnSpc>
              <a:buNone/>
              <a:defRPr sz="1800"/>
            </a:lvl3pPr>
            <a:lvl4pPr marL="1080000" indent="0">
              <a:lnSpc>
                <a:spcPct val="130000"/>
              </a:lnSpc>
              <a:buNone/>
              <a:defRPr sz="1800"/>
            </a:lvl4pPr>
            <a:lvl5pPr marL="1440000" indent="0">
              <a:lnSpc>
                <a:spcPct val="130000"/>
              </a:lnSpc>
              <a:buNone/>
              <a:defRPr sz="1800"/>
            </a:lvl5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48" name="Content Placeholder 2">
            <a:extLst>
              <a:ext uri="{FF2B5EF4-FFF2-40B4-BE49-F238E27FC236}">
                <a16:creationId xmlns:a16="http://schemas.microsoft.com/office/drawing/2014/main" id="{CB4063C8-82E1-0B52-0D41-B642726AD1E6}"/>
              </a:ext>
            </a:extLst>
          </p:cNvPr>
          <p:cNvSpPr>
            <a:spLocks noGrp="1"/>
          </p:cNvSpPr>
          <p:nvPr>
            <p:ph sz="half" idx="10" hasCustomPrompt="1"/>
          </p:nvPr>
        </p:nvSpPr>
        <p:spPr>
          <a:xfrm>
            <a:off x="8945821" y="1997134"/>
            <a:ext cx="2679575" cy="4356054"/>
          </a:xfrm>
        </p:spPr>
        <p:txBody>
          <a:bodyPr>
            <a:normAutofit/>
          </a:bodyPr>
          <a:lstStyle>
            <a:lvl1pPr>
              <a:defRPr sz="1800"/>
            </a:lvl1pPr>
            <a:lvl2pPr>
              <a:defRPr sz="1800"/>
            </a:lvl2pPr>
            <a:lvl3pPr>
              <a:defRPr sz="1800"/>
            </a:lvl3pPr>
            <a:lvl4pPr>
              <a:defRPr sz="1800"/>
            </a:lvl4pPr>
          </a:lstStyle>
          <a:p>
            <a:r>
              <a:rPr lang="en-US" dirty="0">
                <a:cs typeface="Calibri"/>
              </a:rPr>
              <a:t>Click to add text</a:t>
            </a:r>
            <a:endParaRPr lang="en-US" dirty="0"/>
          </a:p>
          <a:p>
            <a:pPr lvl="1"/>
            <a:r>
              <a:rPr lang="en-US" dirty="0"/>
              <a:t>Second level</a:t>
            </a:r>
          </a:p>
          <a:p>
            <a:pPr lvl="2"/>
            <a:r>
              <a:rPr lang="en-US" dirty="0"/>
              <a:t>Third level</a:t>
            </a:r>
          </a:p>
          <a:p>
            <a:pPr lvl="3"/>
            <a:r>
              <a:rPr lang="en-US" dirty="0"/>
              <a:t>Fourth level</a:t>
            </a:r>
          </a:p>
        </p:txBody>
      </p:sp>
      <p:grpSp>
        <p:nvGrpSpPr>
          <p:cNvPr id="93" name="Group 92">
            <a:extLst>
              <a:ext uri="{FF2B5EF4-FFF2-40B4-BE49-F238E27FC236}">
                <a16:creationId xmlns:a16="http://schemas.microsoft.com/office/drawing/2014/main" id="{0374DF95-81A4-1CFF-D87E-1DBCA565C792}"/>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flipH="1">
            <a:off x="285095" y="457964"/>
            <a:ext cx="2211229" cy="2707415"/>
            <a:chOff x="9728105" y="457964"/>
            <a:chExt cx="2211229" cy="2707415"/>
          </a:xfrm>
        </p:grpSpPr>
        <p:grpSp>
          <p:nvGrpSpPr>
            <p:cNvPr id="94" name="Group 93">
              <a:extLst>
                <a:ext uri="{FF2B5EF4-FFF2-40B4-BE49-F238E27FC236}">
                  <a16:creationId xmlns:a16="http://schemas.microsoft.com/office/drawing/2014/main" id="{C15172FB-4F23-B7CE-4A45-A96A16F64CA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00" name="Group 99">
                <a:extLst>
                  <a:ext uri="{FF2B5EF4-FFF2-40B4-BE49-F238E27FC236}">
                    <a16:creationId xmlns:a16="http://schemas.microsoft.com/office/drawing/2014/main" id="{78A1988F-4EE5-01C8-E1E2-EE21A6AF800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04" name="Straight Connector 103">
                  <a:extLst>
                    <a:ext uri="{FF2B5EF4-FFF2-40B4-BE49-F238E27FC236}">
                      <a16:creationId xmlns:a16="http://schemas.microsoft.com/office/drawing/2014/main" id="{59707535-B3AB-7212-B069-A366ABAFE26D}"/>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E14A54E3-A9EA-3476-B996-946D455F3562}"/>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06" name="Rectangle 30">
                  <a:extLst>
                    <a:ext uri="{FF2B5EF4-FFF2-40B4-BE49-F238E27FC236}">
                      <a16:creationId xmlns:a16="http://schemas.microsoft.com/office/drawing/2014/main" id="{8096AB25-3A2B-B9B7-A68E-1974E3ED8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30">
                  <a:extLst>
                    <a:ext uri="{FF2B5EF4-FFF2-40B4-BE49-F238E27FC236}">
                      <a16:creationId xmlns:a16="http://schemas.microsoft.com/office/drawing/2014/main" id="{2085403A-97EF-4203-C58B-E41070E516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B2F8BD77-64E1-4FBD-81A4-E43A307C934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02" name="Freeform: Shape 101">
                  <a:extLst>
                    <a:ext uri="{FF2B5EF4-FFF2-40B4-BE49-F238E27FC236}">
                      <a16:creationId xmlns:a16="http://schemas.microsoft.com/office/drawing/2014/main" id="{323A0F3A-5730-3AFC-409F-6A67460C5A7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03" name="Freeform: Shape 102">
                  <a:extLst>
                    <a:ext uri="{FF2B5EF4-FFF2-40B4-BE49-F238E27FC236}">
                      <a16:creationId xmlns:a16="http://schemas.microsoft.com/office/drawing/2014/main" id="{70681FEE-64CB-7074-366C-42CED63713A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95" name="Group 94">
              <a:extLst>
                <a:ext uri="{FF2B5EF4-FFF2-40B4-BE49-F238E27FC236}">
                  <a16:creationId xmlns:a16="http://schemas.microsoft.com/office/drawing/2014/main" id="{08813273-0B3B-17D4-89E5-22B5D6407859}"/>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96" name="Group 95">
                <a:extLst>
                  <a:ext uri="{FF2B5EF4-FFF2-40B4-BE49-F238E27FC236}">
                    <a16:creationId xmlns:a16="http://schemas.microsoft.com/office/drawing/2014/main" id="{8DEE50A8-DEB8-82E4-6939-22346B41BF8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98" name="Freeform 68">
                  <a:extLst>
                    <a:ext uri="{FF2B5EF4-FFF2-40B4-BE49-F238E27FC236}">
                      <a16:creationId xmlns:a16="http://schemas.microsoft.com/office/drawing/2014/main" id="{7C268328-6EF0-F968-28D1-9F0E5B0177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99" name="Freeform 69">
                  <a:extLst>
                    <a:ext uri="{FF2B5EF4-FFF2-40B4-BE49-F238E27FC236}">
                      <a16:creationId xmlns:a16="http://schemas.microsoft.com/office/drawing/2014/main" id="{37BFDF79-1029-8C4B-621E-4A6C9DFB6D8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97" name="Line 70">
                <a:extLst>
                  <a:ext uri="{FF2B5EF4-FFF2-40B4-BE49-F238E27FC236}">
                    <a16:creationId xmlns:a16="http://schemas.microsoft.com/office/drawing/2014/main" id="{20958208-D7CF-3479-7930-E3FB39DAA4D0}"/>
                  </a:ext>
                  <a:ext uri="{C183D7F6-B498-43B3-948B-1728B52AA6E4}">
                    <adec:decorative xmlns:adec="http://schemas.microsoft.com/office/drawing/2017/decorative" val="1"/>
                  </a:ext>
                </a:extLst>
              </p:cNvPr>
              <p:cNvSpPr>
                <a:spLocks noChangeAspect="1"/>
              </p:cNvSpPr>
              <p:nvPr userDrawn="1">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08" name="Group 107">
            <a:extLst>
              <a:ext uri="{FF2B5EF4-FFF2-40B4-BE49-F238E27FC236}">
                <a16:creationId xmlns:a16="http://schemas.microsoft.com/office/drawing/2014/main" id="{A5445BB5-50E8-C707-7C74-32796AC9867A}"/>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flipH="1" flipV="1">
            <a:off x="268449" y="3721100"/>
            <a:ext cx="2211229" cy="2707415"/>
            <a:chOff x="9728105" y="457964"/>
            <a:chExt cx="2211229" cy="2707415"/>
          </a:xfrm>
        </p:grpSpPr>
        <p:grpSp>
          <p:nvGrpSpPr>
            <p:cNvPr id="109" name="Group 108">
              <a:extLst>
                <a:ext uri="{FF2B5EF4-FFF2-40B4-BE49-F238E27FC236}">
                  <a16:creationId xmlns:a16="http://schemas.microsoft.com/office/drawing/2014/main" id="{60348311-F256-5764-CF61-E4D36CE7B8B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15" name="Group 114">
                <a:extLst>
                  <a:ext uri="{FF2B5EF4-FFF2-40B4-BE49-F238E27FC236}">
                    <a16:creationId xmlns:a16="http://schemas.microsoft.com/office/drawing/2014/main" id="{965C0C66-56A0-6241-4611-3A2493CC25B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19" name="Straight Connector 118">
                  <a:extLst>
                    <a:ext uri="{FF2B5EF4-FFF2-40B4-BE49-F238E27FC236}">
                      <a16:creationId xmlns:a16="http://schemas.microsoft.com/office/drawing/2014/main" id="{EACD9C93-31AC-1752-5BBC-966E9B2DBF9F}"/>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D9C47F5-E53F-7F26-B78D-C86305CF012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21" name="Rectangle 30">
                  <a:extLst>
                    <a:ext uri="{FF2B5EF4-FFF2-40B4-BE49-F238E27FC236}">
                      <a16:creationId xmlns:a16="http://schemas.microsoft.com/office/drawing/2014/main" id="{83DE65FD-926B-50A2-C5CD-C1ED2C6BFDB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 name="Rectangle 30">
                  <a:extLst>
                    <a:ext uri="{FF2B5EF4-FFF2-40B4-BE49-F238E27FC236}">
                      <a16:creationId xmlns:a16="http://schemas.microsoft.com/office/drawing/2014/main" id="{B2D4F39F-E241-2969-4965-6940516FC55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6" name="Group 115">
                <a:extLst>
                  <a:ext uri="{FF2B5EF4-FFF2-40B4-BE49-F238E27FC236}">
                    <a16:creationId xmlns:a16="http://schemas.microsoft.com/office/drawing/2014/main" id="{38E667E2-23D6-06EC-B435-059EACC0489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17" name="Freeform: Shape 116">
                  <a:extLst>
                    <a:ext uri="{FF2B5EF4-FFF2-40B4-BE49-F238E27FC236}">
                      <a16:creationId xmlns:a16="http://schemas.microsoft.com/office/drawing/2014/main" id="{76B00091-7194-5945-8734-F08C954FA76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18" name="Freeform: Shape 117">
                  <a:extLst>
                    <a:ext uri="{FF2B5EF4-FFF2-40B4-BE49-F238E27FC236}">
                      <a16:creationId xmlns:a16="http://schemas.microsoft.com/office/drawing/2014/main" id="{BBC29BA4-16A3-1452-4146-20264C0146C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10" name="Group 109">
              <a:extLst>
                <a:ext uri="{FF2B5EF4-FFF2-40B4-BE49-F238E27FC236}">
                  <a16:creationId xmlns:a16="http://schemas.microsoft.com/office/drawing/2014/main" id="{6DEF5151-E1C8-79DA-AA94-F406CE561B04}"/>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rot="5400000">
              <a:off x="10400269" y="1917604"/>
              <a:ext cx="633413" cy="1862138"/>
              <a:chOff x="5959193" y="333389"/>
              <a:chExt cx="633413" cy="1862138"/>
            </a:xfrm>
          </p:grpSpPr>
          <p:grpSp>
            <p:nvGrpSpPr>
              <p:cNvPr id="111" name="Group 110">
                <a:extLst>
                  <a:ext uri="{FF2B5EF4-FFF2-40B4-BE49-F238E27FC236}">
                    <a16:creationId xmlns:a16="http://schemas.microsoft.com/office/drawing/2014/main" id="{A63FFA48-1F7E-5963-4AAD-A6E2C1D4B1A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13" name="Freeform 68">
                  <a:extLst>
                    <a:ext uri="{FF2B5EF4-FFF2-40B4-BE49-F238E27FC236}">
                      <a16:creationId xmlns:a16="http://schemas.microsoft.com/office/drawing/2014/main" id="{9B0AC0F7-48CE-DBC4-877B-C36BD9A0E2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4" name="Freeform 69">
                  <a:extLst>
                    <a:ext uri="{FF2B5EF4-FFF2-40B4-BE49-F238E27FC236}">
                      <a16:creationId xmlns:a16="http://schemas.microsoft.com/office/drawing/2014/main" id="{9CE55AA7-08FE-768A-DFEA-13EE468895E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12" name="Line 70">
                <a:extLst>
                  <a:ext uri="{FF2B5EF4-FFF2-40B4-BE49-F238E27FC236}">
                    <a16:creationId xmlns:a16="http://schemas.microsoft.com/office/drawing/2014/main" id="{EE9CD552-7569-2A39-A082-9790C85B6AA4}"/>
                  </a:ext>
                  <a:ext uri="{C183D7F6-B498-43B3-948B-1728B52AA6E4}">
                    <adec:decorative xmlns:adec="http://schemas.microsoft.com/office/drawing/2017/decorative" val="1"/>
                  </a:ext>
                </a:extLst>
              </p:cNvPr>
              <p:cNvSpPr>
                <a:spLocks noChangeAspect="1"/>
              </p:cNvSpPr>
              <p:nvPr userDrawn="1">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cxnSp>
        <p:nvCxnSpPr>
          <p:cNvPr id="2" name="Straight Connector 1">
            <a:extLst>
              <a:ext uri="{FF2B5EF4-FFF2-40B4-BE49-F238E27FC236}">
                <a16:creationId xmlns:a16="http://schemas.microsoft.com/office/drawing/2014/main" id="{6F9AEDFC-F371-37C8-E0DA-7AAFA49CB821}"/>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3157636" y="1799498"/>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Date Placeholder 3">
            <a:extLst>
              <a:ext uri="{FF2B5EF4-FFF2-40B4-BE49-F238E27FC236}">
                <a16:creationId xmlns:a16="http://schemas.microsoft.com/office/drawing/2014/main" id="{0FD4A2EC-3D37-5ED6-3C9F-0CE19E6E5BD2}"/>
              </a:ext>
            </a:extLst>
          </p:cNvPr>
          <p:cNvSpPr>
            <a:spLocks noGrp="1"/>
          </p:cNvSpPr>
          <p:nvPr>
            <p:ph type="dt" sz="half" idx="2"/>
          </p:nvPr>
        </p:nvSpPr>
        <p:spPr>
          <a:xfrm>
            <a:off x="568164" y="6357168"/>
            <a:ext cx="1641986"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n-lt"/>
              </a:defRPr>
            </a:lvl1pPr>
          </a:lstStyle>
          <a:p>
            <a:r>
              <a:rPr lang="en-US" dirty="0"/>
              <a:t>20XX</a:t>
            </a:r>
          </a:p>
        </p:txBody>
      </p:sp>
      <p:sp>
        <p:nvSpPr>
          <p:cNvPr id="4" name="Footer Placeholder 6">
            <a:extLst>
              <a:ext uri="{FF2B5EF4-FFF2-40B4-BE49-F238E27FC236}">
                <a16:creationId xmlns:a16="http://schemas.microsoft.com/office/drawing/2014/main" id="{F4A13167-ABFC-A428-5DDD-7F6BAA8E98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Slide Number Placeholder 5">
            <a:extLst>
              <a:ext uri="{FF2B5EF4-FFF2-40B4-BE49-F238E27FC236}">
                <a16:creationId xmlns:a16="http://schemas.microsoft.com/office/drawing/2014/main" id="{FCEF8E96-D06F-D077-7044-401B18EE50E6}"/>
              </a:ext>
            </a:extLst>
          </p:cNvPr>
          <p:cNvSpPr>
            <a:spLocks noGrp="1"/>
          </p:cNvSpPr>
          <p:nvPr>
            <p:ph type="sldNum" sz="quarter" idx="4"/>
          </p:nvPr>
        </p:nvSpPr>
        <p:spPr>
          <a:xfrm>
            <a:off x="9982800" y="6357600"/>
            <a:ext cx="1641036"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848641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32E59-6597-437B-B2F8-E2DD1F86A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E3BC1D-912E-4012-84AC-A509C9EF4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77110C-4AA3-4101-B3BD-140B90AF99C9}"/>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4C50F189-4D8E-4DE6-8295-CF92FA8BFDE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5F33EC-1ACF-4D46-AEA5-A20802210B75}"/>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962449438"/>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7630301" y="533292"/>
            <a:ext cx="4132469" cy="2213542"/>
          </a:xfrm>
        </p:spPr>
        <p:txBody>
          <a:bodyPr>
            <a:noAutofit/>
          </a:bodyPr>
          <a:lstStyle>
            <a:lvl1pPr algn="ctr">
              <a:defRPr sz="3600"/>
            </a:lvl1pPr>
          </a:lstStyle>
          <a:p>
            <a:r>
              <a:rPr lang="en-US" dirty="0"/>
              <a:t>Click to add title</a:t>
            </a:r>
          </a:p>
        </p:txBody>
      </p:sp>
      <p:cxnSp>
        <p:nvCxnSpPr>
          <p:cNvPr id="91" name="Straight Connector 90">
            <a:extLst>
              <a:ext uri="{FF2B5EF4-FFF2-40B4-BE49-F238E27FC236}">
                <a16:creationId xmlns:a16="http://schemas.microsoft.com/office/drawing/2014/main" id="{A3805DED-0C97-4EF7-B1E1-0E016E053719}"/>
              </a:ext>
              <a:ext uri="{C183D7F6-B498-43B3-948B-1728B52AA6E4}">
                <adec:decorative xmlns:adec="http://schemas.microsoft.com/office/drawing/2017/decorative" val="1"/>
              </a:ext>
            </a:extLst>
          </p:cNvPr>
          <p:cNvCxnSpPr>
            <a:cxnSpLocks/>
          </p:cNvCxnSpPr>
          <p:nvPr userDrawn="1">
            <p:extLst>
              <p:ext uri="{386F3935-93C4-4BCD-93E2-E3B085C9AB24}">
                <p16:designElem xmlns:p16="http://schemas.microsoft.com/office/powerpoint/2015/main" val="1"/>
              </p:ext>
            </p:extLst>
          </p:nvPr>
        </p:nvCxnSpPr>
        <p:spPr>
          <a:xfrm>
            <a:off x="9443525" y="2980612"/>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92" name="Group 91">
            <a:extLst>
              <a:ext uri="{FF2B5EF4-FFF2-40B4-BE49-F238E27FC236}">
                <a16:creationId xmlns:a16="http://schemas.microsoft.com/office/drawing/2014/main" id="{6CA9855B-4072-4D45-821E-549FDF548137}"/>
              </a:ext>
              <a:ext uri="{C183D7F6-B498-43B3-948B-1728B52AA6E4}">
                <adec:decorative xmlns:adec="http://schemas.microsoft.com/office/drawing/2017/decorative" val="1"/>
              </a:ext>
            </a:extLst>
          </p:cNvPr>
          <p:cNvGrpSpPr>
            <a:grpSpLocks/>
          </p:cNvGrpSpPr>
          <p:nvPr userDrawn="1">
            <p:extLst>
              <p:ext uri="{386F3935-93C4-4BCD-93E2-E3B085C9AB24}">
                <p16:designElem xmlns:p16="http://schemas.microsoft.com/office/powerpoint/2015/main" val="1"/>
              </p:ext>
            </p:extLst>
          </p:nvPr>
        </p:nvGrpSpPr>
        <p:grpSpPr>
          <a:xfrm>
            <a:off x="28958" y="457964"/>
            <a:ext cx="7681842" cy="5937065"/>
            <a:chOff x="28958" y="457964"/>
            <a:chExt cx="7681842" cy="5937065"/>
          </a:xfrm>
        </p:grpSpPr>
        <p:grpSp>
          <p:nvGrpSpPr>
            <p:cNvPr id="94" name="Group 93">
              <a:extLst>
                <a:ext uri="{FF2B5EF4-FFF2-40B4-BE49-F238E27FC236}">
                  <a16:creationId xmlns:a16="http://schemas.microsoft.com/office/drawing/2014/main" id="{CD707C0C-4086-4F35-A8FC-A45D727AA61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8900000" flipH="1">
              <a:off x="3417239" y="1865958"/>
              <a:ext cx="1270000" cy="3384002"/>
              <a:chOff x="7920038" y="61913"/>
              <a:chExt cx="1270000" cy="3384002"/>
            </a:xfrm>
          </p:grpSpPr>
          <p:sp>
            <p:nvSpPr>
              <p:cNvPr id="195" name="Freeform 76">
                <a:extLst>
                  <a:ext uri="{FF2B5EF4-FFF2-40B4-BE49-F238E27FC236}">
                    <a16:creationId xmlns:a16="http://schemas.microsoft.com/office/drawing/2014/main" id="{3D21528F-9013-4CD7-9F7C-D3F36248816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20038" y="61913"/>
                <a:ext cx="638175" cy="2843213"/>
              </a:xfrm>
              <a:custGeom>
                <a:avLst/>
                <a:gdLst>
                  <a:gd name="T0" fmla="*/ 0 w 134"/>
                  <a:gd name="T1" fmla="*/ 298 h 597"/>
                  <a:gd name="T2" fmla="*/ 134 w 134"/>
                  <a:gd name="T3" fmla="*/ 597 h 597"/>
                  <a:gd name="T4" fmla="*/ 134 w 134"/>
                  <a:gd name="T5" fmla="*/ 0 h 597"/>
                  <a:gd name="T6" fmla="*/ 0 w 134"/>
                  <a:gd name="T7" fmla="*/ 298 h 597"/>
                </a:gdLst>
                <a:ahLst/>
                <a:cxnLst>
                  <a:cxn ang="0">
                    <a:pos x="T0" y="T1"/>
                  </a:cxn>
                  <a:cxn ang="0">
                    <a:pos x="T2" y="T3"/>
                  </a:cxn>
                  <a:cxn ang="0">
                    <a:pos x="T4" y="T5"/>
                  </a:cxn>
                  <a:cxn ang="0">
                    <a:pos x="T6" y="T7"/>
                  </a:cxn>
                </a:cxnLst>
                <a:rect l="0" t="0" r="r" b="b"/>
                <a:pathLst>
                  <a:path w="134" h="597">
                    <a:moveTo>
                      <a:pt x="0" y="298"/>
                    </a:moveTo>
                    <a:cubicBezTo>
                      <a:pt x="0" y="417"/>
                      <a:pt x="52" y="523"/>
                      <a:pt x="134" y="597"/>
                    </a:cubicBezTo>
                    <a:cubicBezTo>
                      <a:pt x="134" y="0"/>
                      <a:pt x="134" y="0"/>
                      <a:pt x="134" y="0"/>
                    </a:cubicBezTo>
                    <a:cubicBezTo>
                      <a:pt x="52" y="74"/>
                      <a:pt x="0" y="180"/>
                      <a:pt x="0" y="298"/>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96" name="Freeform 77">
                <a:extLst>
                  <a:ext uri="{FF2B5EF4-FFF2-40B4-BE49-F238E27FC236}">
                    <a16:creationId xmlns:a16="http://schemas.microsoft.com/office/drawing/2014/main" id="{06A8F5A2-62EC-4CDC-945A-E6C50C86CA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558213" y="61913"/>
                <a:ext cx="631825" cy="2843213"/>
              </a:xfrm>
              <a:custGeom>
                <a:avLst/>
                <a:gdLst>
                  <a:gd name="T0" fmla="*/ 0 w 133"/>
                  <a:gd name="T1" fmla="*/ 0 h 597"/>
                  <a:gd name="T2" fmla="*/ 0 w 133"/>
                  <a:gd name="T3" fmla="*/ 597 h 597"/>
                  <a:gd name="T4" fmla="*/ 133 w 133"/>
                  <a:gd name="T5" fmla="*/ 298 h 597"/>
                  <a:gd name="T6" fmla="*/ 0 w 133"/>
                  <a:gd name="T7" fmla="*/ 0 h 597"/>
                </a:gdLst>
                <a:ahLst/>
                <a:cxnLst>
                  <a:cxn ang="0">
                    <a:pos x="T0" y="T1"/>
                  </a:cxn>
                  <a:cxn ang="0">
                    <a:pos x="T2" y="T3"/>
                  </a:cxn>
                  <a:cxn ang="0">
                    <a:pos x="T4" y="T5"/>
                  </a:cxn>
                  <a:cxn ang="0">
                    <a:pos x="T6" y="T7"/>
                  </a:cxn>
                </a:cxnLst>
                <a:rect l="0" t="0" r="r" b="b"/>
                <a:pathLst>
                  <a:path w="133" h="597">
                    <a:moveTo>
                      <a:pt x="0" y="0"/>
                    </a:moveTo>
                    <a:cubicBezTo>
                      <a:pt x="0" y="597"/>
                      <a:pt x="0" y="597"/>
                      <a:pt x="0" y="597"/>
                    </a:cubicBezTo>
                    <a:cubicBezTo>
                      <a:pt x="82" y="523"/>
                      <a:pt x="133" y="417"/>
                      <a:pt x="133" y="298"/>
                    </a:cubicBezTo>
                    <a:cubicBezTo>
                      <a:pt x="133" y="180"/>
                      <a:pt x="82" y="74"/>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97" name="Group 196">
                <a:extLst>
                  <a:ext uri="{FF2B5EF4-FFF2-40B4-BE49-F238E27FC236}">
                    <a16:creationId xmlns:a16="http://schemas.microsoft.com/office/drawing/2014/main" id="{9625C8AA-1597-4CED-8301-18D382EF0DF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7934326" y="61915"/>
                <a:ext cx="1241425" cy="3384000"/>
                <a:chOff x="7934326" y="61915"/>
                <a:chExt cx="1241425" cy="3384000"/>
              </a:xfrm>
            </p:grpSpPr>
            <p:sp>
              <p:nvSpPr>
                <p:cNvPr id="198" name="Line 90">
                  <a:extLst>
                    <a:ext uri="{FF2B5EF4-FFF2-40B4-BE49-F238E27FC236}">
                      <a16:creationId xmlns:a16="http://schemas.microsoft.com/office/drawing/2014/main" id="{5DF95B35-23E9-4724-A4F8-8ED718B5DE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8558213" y="61915"/>
                  <a:ext cx="0" cy="3384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91">
                  <a:extLst>
                    <a:ext uri="{FF2B5EF4-FFF2-40B4-BE49-F238E27FC236}">
                      <a16:creationId xmlns:a16="http://schemas.microsoft.com/office/drawing/2014/main" id="{26C6754B-5776-451D-95ED-62AA4D0BAE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8181976" y="523875"/>
                  <a:ext cx="747713" cy="376238"/>
                </a:xfrm>
                <a:custGeom>
                  <a:avLst/>
                  <a:gdLst>
                    <a:gd name="T0" fmla="*/ 471 w 471"/>
                    <a:gd name="T1" fmla="*/ 0 h 237"/>
                    <a:gd name="T2" fmla="*/ 237 w 471"/>
                    <a:gd name="T3" fmla="*/ 237 h 237"/>
                    <a:gd name="T4" fmla="*/ 0 w 471"/>
                    <a:gd name="T5" fmla="*/ 0 h 237"/>
                  </a:gdLst>
                  <a:ahLst/>
                  <a:cxnLst>
                    <a:cxn ang="0">
                      <a:pos x="T0" y="T1"/>
                    </a:cxn>
                    <a:cxn ang="0">
                      <a:pos x="T2" y="T3"/>
                    </a:cxn>
                    <a:cxn ang="0">
                      <a:pos x="T4" y="T5"/>
                    </a:cxn>
                  </a:cxnLst>
                  <a:rect l="0" t="0" r="r" b="b"/>
                  <a:pathLst>
                    <a:path w="471" h="237">
                      <a:moveTo>
                        <a:pt x="471" y="0"/>
                      </a:moveTo>
                      <a:lnTo>
                        <a:pt x="237" y="237"/>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92">
                  <a:extLst>
                    <a:ext uri="{FF2B5EF4-FFF2-40B4-BE49-F238E27FC236}">
                      <a16:creationId xmlns:a16="http://schemas.microsoft.com/office/drawing/2014/main" id="{A345A289-8D6C-4886-B54C-3E0D26D176E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77188" y="1028700"/>
                  <a:ext cx="1157288" cy="581025"/>
                </a:xfrm>
                <a:custGeom>
                  <a:avLst/>
                  <a:gdLst>
                    <a:gd name="T0" fmla="*/ 729 w 729"/>
                    <a:gd name="T1" fmla="*/ 0 h 366"/>
                    <a:gd name="T2" fmla="*/ 366 w 729"/>
                    <a:gd name="T3" fmla="*/ 366 h 366"/>
                    <a:gd name="T4" fmla="*/ 0 w 729"/>
                    <a:gd name="T5" fmla="*/ 0 h 366"/>
                  </a:gdLst>
                  <a:ahLst/>
                  <a:cxnLst>
                    <a:cxn ang="0">
                      <a:pos x="T0" y="T1"/>
                    </a:cxn>
                    <a:cxn ang="0">
                      <a:pos x="T2" y="T3"/>
                    </a:cxn>
                    <a:cxn ang="0">
                      <a:pos x="T4" y="T5"/>
                    </a:cxn>
                  </a:cxnLst>
                  <a:rect l="0" t="0" r="r" b="b"/>
                  <a:pathLst>
                    <a:path w="729" h="366">
                      <a:moveTo>
                        <a:pt x="729" y="0"/>
                      </a:moveTo>
                      <a:lnTo>
                        <a:pt x="366" y="366"/>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93">
                  <a:extLst>
                    <a:ext uri="{FF2B5EF4-FFF2-40B4-BE49-F238E27FC236}">
                      <a16:creationId xmlns:a16="http://schemas.microsoft.com/office/drawing/2014/main" id="{5690D981-545B-4A73-A22E-6E701024AC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7934326" y="1700213"/>
                  <a:ext cx="1241425" cy="619125"/>
                </a:xfrm>
                <a:custGeom>
                  <a:avLst/>
                  <a:gdLst>
                    <a:gd name="T0" fmla="*/ 782 w 782"/>
                    <a:gd name="T1" fmla="*/ 0 h 390"/>
                    <a:gd name="T2" fmla="*/ 393 w 782"/>
                    <a:gd name="T3" fmla="*/ 390 h 390"/>
                    <a:gd name="T4" fmla="*/ 0 w 782"/>
                    <a:gd name="T5" fmla="*/ 0 h 390"/>
                  </a:gdLst>
                  <a:ahLst/>
                  <a:cxnLst>
                    <a:cxn ang="0">
                      <a:pos x="T0" y="T1"/>
                    </a:cxn>
                    <a:cxn ang="0">
                      <a:pos x="T2" y="T3"/>
                    </a:cxn>
                    <a:cxn ang="0">
                      <a:pos x="T4" y="T5"/>
                    </a:cxn>
                  </a:cxnLst>
                  <a:rect l="0" t="0" r="r" b="b"/>
                  <a:pathLst>
                    <a:path w="782" h="390">
                      <a:moveTo>
                        <a:pt x="782" y="0"/>
                      </a:moveTo>
                      <a:lnTo>
                        <a:pt x="393" y="390"/>
                      </a:lnTo>
                      <a:lnTo>
                        <a:pt x="0" y="0"/>
                      </a:lnTo>
                    </a:path>
                  </a:pathLst>
                </a:cu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5" name="Group 94">
              <a:extLst>
                <a:ext uri="{FF2B5EF4-FFF2-40B4-BE49-F238E27FC236}">
                  <a16:creationId xmlns:a16="http://schemas.microsoft.com/office/drawing/2014/main" id="{FCB89D53-605D-4497-A82E-C5CB7B9AB10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flipH="1">
              <a:off x="28958" y="457964"/>
              <a:ext cx="5539609" cy="5682348"/>
              <a:chOff x="6623433" y="457964"/>
              <a:chExt cx="5539609" cy="5682348"/>
            </a:xfrm>
          </p:grpSpPr>
          <p:grpSp>
            <p:nvGrpSpPr>
              <p:cNvPr id="146" name="Group 145">
                <a:extLst>
                  <a:ext uri="{FF2B5EF4-FFF2-40B4-BE49-F238E27FC236}">
                    <a16:creationId xmlns:a16="http://schemas.microsoft.com/office/drawing/2014/main" id="{4200751B-2483-40F5-8C14-EF64034D453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73" name="Freeform 64">
                  <a:extLst>
                    <a:ext uri="{FF2B5EF4-FFF2-40B4-BE49-F238E27FC236}">
                      <a16:creationId xmlns:a16="http://schemas.microsoft.com/office/drawing/2014/main" id="{A9677C6B-C435-43E3-BF18-DC35709C97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4" name="Freeform 81">
                  <a:extLst>
                    <a:ext uri="{FF2B5EF4-FFF2-40B4-BE49-F238E27FC236}">
                      <a16:creationId xmlns:a16="http://schemas.microsoft.com/office/drawing/2014/main" id="{56E374F1-3376-4D82-B66C-A0588A30F02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5" name="Freeform 61">
                  <a:extLst>
                    <a:ext uri="{FF2B5EF4-FFF2-40B4-BE49-F238E27FC236}">
                      <a16:creationId xmlns:a16="http://schemas.microsoft.com/office/drawing/2014/main" id="{979B4E97-34CE-4034-8523-F1584A03448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6" name="Freeform 78">
                  <a:extLst>
                    <a:ext uri="{FF2B5EF4-FFF2-40B4-BE49-F238E27FC236}">
                      <a16:creationId xmlns:a16="http://schemas.microsoft.com/office/drawing/2014/main" id="{F4C4EFFF-E30B-4F0B-9ED4-FF63047DCBD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7" name="Freeform 84">
                  <a:extLst>
                    <a:ext uri="{FF2B5EF4-FFF2-40B4-BE49-F238E27FC236}">
                      <a16:creationId xmlns:a16="http://schemas.microsoft.com/office/drawing/2014/main" id="{173FDB7E-F5CA-497D-95CF-7A00D6789C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8" name="Freeform 87">
                  <a:extLst>
                    <a:ext uri="{FF2B5EF4-FFF2-40B4-BE49-F238E27FC236}">
                      <a16:creationId xmlns:a16="http://schemas.microsoft.com/office/drawing/2014/main" id="{42266BB1-5605-4F64-B071-80A97BAD9C3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9" name="Freeform 60">
                  <a:extLst>
                    <a:ext uri="{FF2B5EF4-FFF2-40B4-BE49-F238E27FC236}">
                      <a16:creationId xmlns:a16="http://schemas.microsoft.com/office/drawing/2014/main" id="{90D15A2A-0F2D-4AB8-8252-303BA5DB3B0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0" name="Freeform 59">
                  <a:extLst>
                    <a:ext uri="{FF2B5EF4-FFF2-40B4-BE49-F238E27FC236}">
                      <a16:creationId xmlns:a16="http://schemas.microsoft.com/office/drawing/2014/main" id="{E676282C-5FCF-4E29-AE15-2545F1A685E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1" name="Freeform 62">
                  <a:extLst>
                    <a:ext uri="{FF2B5EF4-FFF2-40B4-BE49-F238E27FC236}">
                      <a16:creationId xmlns:a16="http://schemas.microsoft.com/office/drawing/2014/main" id="{AF7EC2A1-EAFC-4851-A4E3-47811C4456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2" name="Freeform 65">
                  <a:extLst>
                    <a:ext uri="{FF2B5EF4-FFF2-40B4-BE49-F238E27FC236}">
                      <a16:creationId xmlns:a16="http://schemas.microsoft.com/office/drawing/2014/main" id="{6F9BD94B-F299-45D3-B66E-F20FBC9246D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3" name="Freeform 79">
                  <a:extLst>
                    <a:ext uri="{FF2B5EF4-FFF2-40B4-BE49-F238E27FC236}">
                      <a16:creationId xmlns:a16="http://schemas.microsoft.com/office/drawing/2014/main" id="{50E616C9-EAB1-4990-B569-17C6CB08891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4" name="Freeform 82">
                  <a:extLst>
                    <a:ext uri="{FF2B5EF4-FFF2-40B4-BE49-F238E27FC236}">
                      <a16:creationId xmlns:a16="http://schemas.microsoft.com/office/drawing/2014/main" id="{2F983FB0-2CC2-4D5F-A331-4130F138E9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5" name="Freeform 85">
                  <a:extLst>
                    <a:ext uri="{FF2B5EF4-FFF2-40B4-BE49-F238E27FC236}">
                      <a16:creationId xmlns:a16="http://schemas.microsoft.com/office/drawing/2014/main" id="{B1ABC269-0802-4C4A-9E57-6F876F122C8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86" name="Freeform 88">
                  <a:extLst>
                    <a:ext uri="{FF2B5EF4-FFF2-40B4-BE49-F238E27FC236}">
                      <a16:creationId xmlns:a16="http://schemas.microsoft.com/office/drawing/2014/main" id="{233153AF-C5CF-40DD-9E5E-9B84272F46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87" name="Group 186">
                  <a:extLst>
                    <a:ext uri="{FF2B5EF4-FFF2-40B4-BE49-F238E27FC236}">
                      <a16:creationId xmlns:a16="http://schemas.microsoft.com/office/drawing/2014/main" id="{95E220B7-17F2-4748-A337-3B8D58860387}"/>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88" name="Line 63">
                    <a:extLst>
                      <a:ext uri="{FF2B5EF4-FFF2-40B4-BE49-F238E27FC236}">
                        <a16:creationId xmlns:a16="http://schemas.microsoft.com/office/drawing/2014/main" id="{63DC02CB-E162-45FD-AF68-0A1DB537F40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89" name="Line 66">
                    <a:extLst>
                      <a:ext uri="{FF2B5EF4-FFF2-40B4-BE49-F238E27FC236}">
                        <a16:creationId xmlns:a16="http://schemas.microsoft.com/office/drawing/2014/main" id="{4D9CBADA-7016-4987-B723-F7AE8E2E574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0" name="Line 67">
                    <a:extLst>
                      <a:ext uri="{FF2B5EF4-FFF2-40B4-BE49-F238E27FC236}">
                        <a16:creationId xmlns:a16="http://schemas.microsoft.com/office/drawing/2014/main" id="{1DCEDCA0-F979-4B3C-A0CA-F98F2DEE892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1" name="Line 80">
                    <a:extLst>
                      <a:ext uri="{FF2B5EF4-FFF2-40B4-BE49-F238E27FC236}">
                        <a16:creationId xmlns:a16="http://schemas.microsoft.com/office/drawing/2014/main" id="{1B701ADB-B6EB-4BED-8D15-F358A67EC9F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2" name="Line 83">
                    <a:extLst>
                      <a:ext uri="{FF2B5EF4-FFF2-40B4-BE49-F238E27FC236}">
                        <a16:creationId xmlns:a16="http://schemas.microsoft.com/office/drawing/2014/main" id="{239EB39D-EF7A-4284-83B8-904957045D8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3" name="Line 86">
                    <a:extLst>
                      <a:ext uri="{FF2B5EF4-FFF2-40B4-BE49-F238E27FC236}">
                        <a16:creationId xmlns:a16="http://schemas.microsoft.com/office/drawing/2014/main" id="{59413AC3-6F9D-431E-8136-F15C0FCA62A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94" name="Line 89">
                    <a:extLst>
                      <a:ext uri="{FF2B5EF4-FFF2-40B4-BE49-F238E27FC236}">
                        <a16:creationId xmlns:a16="http://schemas.microsoft.com/office/drawing/2014/main" id="{987DF8D6-E53D-4C41-B339-1E5094638FA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47" name="Group 146">
                <a:extLst>
                  <a:ext uri="{FF2B5EF4-FFF2-40B4-BE49-F238E27FC236}">
                    <a16:creationId xmlns:a16="http://schemas.microsoft.com/office/drawing/2014/main" id="{66036562-1199-405F-B95A-C3A543B5DB4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65" name="Group 164">
                  <a:extLst>
                    <a:ext uri="{FF2B5EF4-FFF2-40B4-BE49-F238E27FC236}">
                      <a16:creationId xmlns:a16="http://schemas.microsoft.com/office/drawing/2014/main" id="{C4C4997E-6944-4940-8B33-92DB90BCE3A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69" name="Straight Connector 168">
                    <a:extLst>
                      <a:ext uri="{FF2B5EF4-FFF2-40B4-BE49-F238E27FC236}">
                        <a16:creationId xmlns:a16="http://schemas.microsoft.com/office/drawing/2014/main" id="{0A44DA53-5DA1-44E2-8EB4-F53CC84C9F2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F072B3FF-FEA5-46BC-8627-9B46C5F3967D}"/>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71" name="Rectangle 30">
                    <a:extLst>
                      <a:ext uri="{FF2B5EF4-FFF2-40B4-BE49-F238E27FC236}">
                        <a16:creationId xmlns:a16="http://schemas.microsoft.com/office/drawing/2014/main" id="{FB18587D-1BDA-4D28-9B48-3C37C764B66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Rectangle 30">
                    <a:extLst>
                      <a:ext uri="{FF2B5EF4-FFF2-40B4-BE49-F238E27FC236}">
                        <a16:creationId xmlns:a16="http://schemas.microsoft.com/office/drawing/2014/main" id="{8CFE033B-F34F-4836-B6F3-93E6C7D9C5C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6" name="Group 165">
                  <a:extLst>
                    <a:ext uri="{FF2B5EF4-FFF2-40B4-BE49-F238E27FC236}">
                      <a16:creationId xmlns:a16="http://schemas.microsoft.com/office/drawing/2014/main" id="{07F79761-CFAA-4330-8067-31EC1DC3E16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67" name="Freeform: Shape 166">
                    <a:extLst>
                      <a:ext uri="{FF2B5EF4-FFF2-40B4-BE49-F238E27FC236}">
                        <a16:creationId xmlns:a16="http://schemas.microsoft.com/office/drawing/2014/main" id="{8A0BC496-427B-4836-B989-97B0673D8F5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68" name="Freeform: Shape 167">
                    <a:extLst>
                      <a:ext uri="{FF2B5EF4-FFF2-40B4-BE49-F238E27FC236}">
                        <a16:creationId xmlns:a16="http://schemas.microsoft.com/office/drawing/2014/main" id="{A0D554E1-33ED-415C-BF15-FC38D2E33C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48" name="Group 147">
                <a:extLst>
                  <a:ext uri="{FF2B5EF4-FFF2-40B4-BE49-F238E27FC236}">
                    <a16:creationId xmlns:a16="http://schemas.microsoft.com/office/drawing/2014/main" id="{D1F1EE7D-C5FF-46EA-AB9C-94E1F2D9B73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61" name="Group 160">
                  <a:extLst>
                    <a:ext uri="{FF2B5EF4-FFF2-40B4-BE49-F238E27FC236}">
                      <a16:creationId xmlns:a16="http://schemas.microsoft.com/office/drawing/2014/main" id="{2AC2FE37-AED7-4C81-A52E-FD105C1BDA8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63" name="Freeform 68">
                    <a:extLst>
                      <a:ext uri="{FF2B5EF4-FFF2-40B4-BE49-F238E27FC236}">
                        <a16:creationId xmlns:a16="http://schemas.microsoft.com/office/drawing/2014/main" id="{AB34FC05-3259-4BE2-8DA9-91435FAFCE7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4" name="Freeform 69">
                    <a:extLst>
                      <a:ext uri="{FF2B5EF4-FFF2-40B4-BE49-F238E27FC236}">
                        <a16:creationId xmlns:a16="http://schemas.microsoft.com/office/drawing/2014/main" id="{AC11598E-3FD2-47F3-8E57-D5D6130DBC3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62" name="Line 70">
                  <a:extLst>
                    <a:ext uri="{FF2B5EF4-FFF2-40B4-BE49-F238E27FC236}">
                      <a16:creationId xmlns:a16="http://schemas.microsoft.com/office/drawing/2014/main" id="{37D098FA-73CF-44E6-B612-7DE664E5DE0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49" name="Group 148">
                <a:extLst>
                  <a:ext uri="{FF2B5EF4-FFF2-40B4-BE49-F238E27FC236}">
                    <a16:creationId xmlns:a16="http://schemas.microsoft.com/office/drawing/2014/main" id="{66672930-1A30-4508-A9D2-FA4271C6B1E1}"/>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158" name="Freeform 68">
                  <a:extLst>
                    <a:ext uri="{FF2B5EF4-FFF2-40B4-BE49-F238E27FC236}">
                      <a16:creationId xmlns:a16="http://schemas.microsoft.com/office/drawing/2014/main" id="{174F3D5B-9943-4A8B-8699-ABB2B7991B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9" name="Freeform 69">
                  <a:extLst>
                    <a:ext uri="{FF2B5EF4-FFF2-40B4-BE49-F238E27FC236}">
                      <a16:creationId xmlns:a16="http://schemas.microsoft.com/office/drawing/2014/main" id="{6834DCA2-951C-4A9B-8490-5C7BD0FFBB9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0" name="Line 70">
                  <a:extLst>
                    <a:ext uri="{FF2B5EF4-FFF2-40B4-BE49-F238E27FC236}">
                      <a16:creationId xmlns:a16="http://schemas.microsoft.com/office/drawing/2014/main" id="{316B6CF4-BCF3-4765-B744-A1EB5A76D33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50" name="Group 149">
                <a:extLst>
                  <a:ext uri="{FF2B5EF4-FFF2-40B4-BE49-F238E27FC236}">
                    <a16:creationId xmlns:a16="http://schemas.microsoft.com/office/drawing/2014/main" id="{BAD99054-FC47-4391-9369-B309A0AA2582}"/>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51" name="Group 150">
                  <a:extLst>
                    <a:ext uri="{FF2B5EF4-FFF2-40B4-BE49-F238E27FC236}">
                      <a16:creationId xmlns:a16="http://schemas.microsoft.com/office/drawing/2014/main" id="{1A1CDB94-FE6F-4AAC-94D9-DDCEC703B126}"/>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156" name="Freeform: Shape 155">
                    <a:extLst>
                      <a:ext uri="{FF2B5EF4-FFF2-40B4-BE49-F238E27FC236}">
                        <a16:creationId xmlns:a16="http://schemas.microsoft.com/office/drawing/2014/main" id="{99B22DCB-54E6-4769-9DD7-3736B4041B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57" name="Freeform: Shape 156">
                    <a:extLst>
                      <a:ext uri="{FF2B5EF4-FFF2-40B4-BE49-F238E27FC236}">
                        <a16:creationId xmlns:a16="http://schemas.microsoft.com/office/drawing/2014/main" id="{67DA3C33-5733-4571-AD7C-F9D7447D184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nvGrpSpPr>
                <p:cNvPr id="152" name="Group 151">
                  <a:extLst>
                    <a:ext uri="{FF2B5EF4-FFF2-40B4-BE49-F238E27FC236}">
                      <a16:creationId xmlns:a16="http://schemas.microsoft.com/office/drawing/2014/main" id="{DEACDE3F-3571-479B-8545-A0EB157DFB7D}"/>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153" name="Straight Connector 152">
                    <a:extLst>
                      <a:ext uri="{FF2B5EF4-FFF2-40B4-BE49-F238E27FC236}">
                        <a16:creationId xmlns:a16="http://schemas.microsoft.com/office/drawing/2014/main" id="{0EBC688C-242B-4AF8-9A28-74C5D3A7DD76}"/>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54" name="Rectangle 5">
                    <a:extLst>
                      <a:ext uri="{FF2B5EF4-FFF2-40B4-BE49-F238E27FC236}">
                        <a16:creationId xmlns:a16="http://schemas.microsoft.com/office/drawing/2014/main" id="{C4C8C45C-CEB8-4DEA-A7C9-8028747D4C2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5" name="Rectangle 5">
                    <a:extLst>
                      <a:ext uri="{FF2B5EF4-FFF2-40B4-BE49-F238E27FC236}">
                        <a16:creationId xmlns:a16="http://schemas.microsoft.com/office/drawing/2014/main" id="{7FC624AF-D992-41C1-A403-A0A4731BE06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nvGrpSpPr>
            <p:cNvPr id="96" name="Group 95">
              <a:extLst>
                <a:ext uri="{FF2B5EF4-FFF2-40B4-BE49-F238E27FC236}">
                  <a16:creationId xmlns:a16="http://schemas.microsoft.com/office/drawing/2014/main" id="{F63171A4-E846-4A64-8292-3ED3583B6DE9}"/>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10800000" flipH="1">
              <a:off x="2171191" y="712681"/>
              <a:ext cx="5539609" cy="5682348"/>
              <a:chOff x="6623433" y="457964"/>
              <a:chExt cx="5539609" cy="5682348"/>
            </a:xfrm>
          </p:grpSpPr>
          <p:grpSp>
            <p:nvGrpSpPr>
              <p:cNvPr id="97" name="Group 96">
                <a:extLst>
                  <a:ext uri="{FF2B5EF4-FFF2-40B4-BE49-F238E27FC236}">
                    <a16:creationId xmlns:a16="http://schemas.microsoft.com/office/drawing/2014/main" id="{E59C66F3-BAB8-46AB-849B-0BC14A74B8AB}"/>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124" name="Freeform 64">
                  <a:extLst>
                    <a:ext uri="{FF2B5EF4-FFF2-40B4-BE49-F238E27FC236}">
                      <a16:creationId xmlns:a16="http://schemas.microsoft.com/office/drawing/2014/main" id="{68CD087B-52FF-4F11-A251-6F6A6B9093A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5" name="Freeform 81">
                  <a:extLst>
                    <a:ext uri="{FF2B5EF4-FFF2-40B4-BE49-F238E27FC236}">
                      <a16:creationId xmlns:a16="http://schemas.microsoft.com/office/drawing/2014/main" id="{7FD7CD23-A1FC-41E8-A563-0B0A87A8FC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6" name="Freeform 61">
                  <a:extLst>
                    <a:ext uri="{FF2B5EF4-FFF2-40B4-BE49-F238E27FC236}">
                      <a16:creationId xmlns:a16="http://schemas.microsoft.com/office/drawing/2014/main" id="{A3A34481-695D-470B-9A01-A047EAA615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7" name="Freeform 78">
                  <a:extLst>
                    <a:ext uri="{FF2B5EF4-FFF2-40B4-BE49-F238E27FC236}">
                      <a16:creationId xmlns:a16="http://schemas.microsoft.com/office/drawing/2014/main" id="{5B26EEFA-6CAA-4BF6-B4BD-7C083D59BF3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8" name="Freeform 84">
                  <a:extLst>
                    <a:ext uri="{FF2B5EF4-FFF2-40B4-BE49-F238E27FC236}">
                      <a16:creationId xmlns:a16="http://schemas.microsoft.com/office/drawing/2014/main" id="{61976329-310A-4F70-B22C-F032D4BF7E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9" name="Freeform 87">
                  <a:extLst>
                    <a:ext uri="{FF2B5EF4-FFF2-40B4-BE49-F238E27FC236}">
                      <a16:creationId xmlns:a16="http://schemas.microsoft.com/office/drawing/2014/main" id="{0A0DA1ED-70C5-4D8F-B61F-F6E9E07D595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0" name="Freeform 60">
                  <a:extLst>
                    <a:ext uri="{FF2B5EF4-FFF2-40B4-BE49-F238E27FC236}">
                      <a16:creationId xmlns:a16="http://schemas.microsoft.com/office/drawing/2014/main" id="{EDF58541-8ECC-487F-96C7-3267D0F9C8C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1" name="Freeform 59">
                  <a:extLst>
                    <a:ext uri="{FF2B5EF4-FFF2-40B4-BE49-F238E27FC236}">
                      <a16:creationId xmlns:a16="http://schemas.microsoft.com/office/drawing/2014/main" id="{D1DAAA62-5552-4436-97D9-353F629E8AB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2" name="Freeform 62">
                  <a:extLst>
                    <a:ext uri="{FF2B5EF4-FFF2-40B4-BE49-F238E27FC236}">
                      <a16:creationId xmlns:a16="http://schemas.microsoft.com/office/drawing/2014/main" id="{EBA1BB6B-72EF-4525-89A1-FC5BE70D71B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3" name="Freeform 65">
                  <a:extLst>
                    <a:ext uri="{FF2B5EF4-FFF2-40B4-BE49-F238E27FC236}">
                      <a16:creationId xmlns:a16="http://schemas.microsoft.com/office/drawing/2014/main" id="{D3BD4012-93F7-424A-9146-8E7E831D9E7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4" name="Freeform 79">
                  <a:extLst>
                    <a:ext uri="{FF2B5EF4-FFF2-40B4-BE49-F238E27FC236}">
                      <a16:creationId xmlns:a16="http://schemas.microsoft.com/office/drawing/2014/main" id="{A2E36983-6A8E-4C78-AA27-363C0D676C8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5" name="Freeform 82">
                  <a:extLst>
                    <a:ext uri="{FF2B5EF4-FFF2-40B4-BE49-F238E27FC236}">
                      <a16:creationId xmlns:a16="http://schemas.microsoft.com/office/drawing/2014/main" id="{AB2380FC-F201-44F0-A531-1402201E4EB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6" name="Freeform 85">
                  <a:extLst>
                    <a:ext uri="{FF2B5EF4-FFF2-40B4-BE49-F238E27FC236}">
                      <a16:creationId xmlns:a16="http://schemas.microsoft.com/office/drawing/2014/main" id="{737C3A27-BD47-4E93-A1E3-33B902DD068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7" name="Freeform 88">
                  <a:extLst>
                    <a:ext uri="{FF2B5EF4-FFF2-40B4-BE49-F238E27FC236}">
                      <a16:creationId xmlns:a16="http://schemas.microsoft.com/office/drawing/2014/main" id="{C257BCC6-B88D-4C3B-BEFD-25D320F39CF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138" name="Group 137">
                  <a:extLst>
                    <a:ext uri="{FF2B5EF4-FFF2-40B4-BE49-F238E27FC236}">
                      <a16:creationId xmlns:a16="http://schemas.microsoft.com/office/drawing/2014/main" id="{0519964D-597A-4E0C-B66C-89D30B8582B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139" name="Line 63">
                    <a:extLst>
                      <a:ext uri="{FF2B5EF4-FFF2-40B4-BE49-F238E27FC236}">
                        <a16:creationId xmlns:a16="http://schemas.microsoft.com/office/drawing/2014/main" id="{A31BADE6-3732-4787-8841-96E8F05C0A9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0" name="Line 66">
                    <a:extLst>
                      <a:ext uri="{FF2B5EF4-FFF2-40B4-BE49-F238E27FC236}">
                        <a16:creationId xmlns:a16="http://schemas.microsoft.com/office/drawing/2014/main" id="{447ED593-61E3-4BD7-8984-7FE5621549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1" name="Line 67">
                    <a:extLst>
                      <a:ext uri="{FF2B5EF4-FFF2-40B4-BE49-F238E27FC236}">
                        <a16:creationId xmlns:a16="http://schemas.microsoft.com/office/drawing/2014/main" id="{6AD98272-0FC0-49AC-9877-8D2BAA5148B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2" name="Line 80">
                    <a:extLst>
                      <a:ext uri="{FF2B5EF4-FFF2-40B4-BE49-F238E27FC236}">
                        <a16:creationId xmlns:a16="http://schemas.microsoft.com/office/drawing/2014/main" id="{D54770D9-48C7-4C76-9F40-65C9B9C05CE4}"/>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3" name="Line 83">
                    <a:extLst>
                      <a:ext uri="{FF2B5EF4-FFF2-40B4-BE49-F238E27FC236}">
                        <a16:creationId xmlns:a16="http://schemas.microsoft.com/office/drawing/2014/main" id="{4B9C1A3A-3DED-4CC1-820C-16B358DF9EC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4" name="Line 86">
                    <a:extLst>
                      <a:ext uri="{FF2B5EF4-FFF2-40B4-BE49-F238E27FC236}">
                        <a16:creationId xmlns:a16="http://schemas.microsoft.com/office/drawing/2014/main" id="{2404A56E-8A81-48CB-9AC4-2CB6EA55DD7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5" name="Line 89">
                    <a:extLst>
                      <a:ext uri="{FF2B5EF4-FFF2-40B4-BE49-F238E27FC236}">
                        <a16:creationId xmlns:a16="http://schemas.microsoft.com/office/drawing/2014/main" id="{6D6A743B-85A5-41A8-9664-D654620D25D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8" name="Group 97">
                <a:extLst>
                  <a:ext uri="{FF2B5EF4-FFF2-40B4-BE49-F238E27FC236}">
                    <a16:creationId xmlns:a16="http://schemas.microsoft.com/office/drawing/2014/main" id="{23DAD9FD-AF99-4D89-9BC8-E6739BD17ACA}"/>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16" name="Group 115">
                  <a:extLst>
                    <a:ext uri="{FF2B5EF4-FFF2-40B4-BE49-F238E27FC236}">
                      <a16:creationId xmlns:a16="http://schemas.microsoft.com/office/drawing/2014/main" id="{D7170781-0173-4FAB-8358-42C469FC51A3}"/>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120" name="Straight Connector 119">
                    <a:extLst>
                      <a:ext uri="{FF2B5EF4-FFF2-40B4-BE49-F238E27FC236}">
                        <a16:creationId xmlns:a16="http://schemas.microsoft.com/office/drawing/2014/main" id="{03C55E22-B879-4AE0-BC46-BA8A4E950C50}"/>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AA07E073-1978-4DCC-9E5C-FF89EF524BFA}"/>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22" name="Rectangle 30">
                    <a:extLst>
                      <a:ext uri="{FF2B5EF4-FFF2-40B4-BE49-F238E27FC236}">
                        <a16:creationId xmlns:a16="http://schemas.microsoft.com/office/drawing/2014/main" id="{5691F80E-D2E0-4E78-AA76-8D827AE4101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Rectangle 30">
                    <a:extLst>
                      <a:ext uri="{FF2B5EF4-FFF2-40B4-BE49-F238E27FC236}">
                        <a16:creationId xmlns:a16="http://schemas.microsoft.com/office/drawing/2014/main" id="{E34C55D1-5C55-44D3-9C26-E1951DA3937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7" name="Group 116">
                  <a:extLst>
                    <a:ext uri="{FF2B5EF4-FFF2-40B4-BE49-F238E27FC236}">
                      <a16:creationId xmlns:a16="http://schemas.microsoft.com/office/drawing/2014/main" id="{4C9CB0E6-07EF-4140-926D-D380C1A88EB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118" name="Freeform: Shape 117">
                    <a:extLst>
                      <a:ext uri="{FF2B5EF4-FFF2-40B4-BE49-F238E27FC236}">
                        <a16:creationId xmlns:a16="http://schemas.microsoft.com/office/drawing/2014/main" id="{263BBD78-504D-435B-8933-2C460DC38E7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19" name="Freeform: Shape 118">
                    <a:extLst>
                      <a:ext uri="{FF2B5EF4-FFF2-40B4-BE49-F238E27FC236}">
                        <a16:creationId xmlns:a16="http://schemas.microsoft.com/office/drawing/2014/main" id="{1AD78D29-1FCF-4E88-A958-924F701D5E4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99" name="Group 98">
                <a:extLst>
                  <a:ext uri="{FF2B5EF4-FFF2-40B4-BE49-F238E27FC236}">
                    <a16:creationId xmlns:a16="http://schemas.microsoft.com/office/drawing/2014/main" id="{EA551A3F-69EF-45CC-87F7-867808A3FAD2}"/>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12" name="Group 111">
                  <a:extLst>
                    <a:ext uri="{FF2B5EF4-FFF2-40B4-BE49-F238E27FC236}">
                      <a16:creationId xmlns:a16="http://schemas.microsoft.com/office/drawing/2014/main" id="{12724B09-E74E-49FA-BB5D-583BB89B798C}"/>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14" name="Freeform 68">
                    <a:extLst>
                      <a:ext uri="{FF2B5EF4-FFF2-40B4-BE49-F238E27FC236}">
                        <a16:creationId xmlns:a16="http://schemas.microsoft.com/office/drawing/2014/main" id="{DA2788BF-64AD-4328-8CB9-8C2C98CF54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5" name="Freeform 69">
                    <a:extLst>
                      <a:ext uri="{FF2B5EF4-FFF2-40B4-BE49-F238E27FC236}">
                        <a16:creationId xmlns:a16="http://schemas.microsoft.com/office/drawing/2014/main" id="{D9591CB5-16C9-44FC-B125-529D33F91BF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13" name="Line 70">
                  <a:extLst>
                    <a:ext uri="{FF2B5EF4-FFF2-40B4-BE49-F238E27FC236}">
                      <a16:creationId xmlns:a16="http://schemas.microsoft.com/office/drawing/2014/main" id="{4F82A945-38F0-45AF-A28A-C6A0E6A2E7F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0" name="Group 99">
                <a:extLst>
                  <a:ext uri="{FF2B5EF4-FFF2-40B4-BE49-F238E27FC236}">
                    <a16:creationId xmlns:a16="http://schemas.microsoft.com/office/drawing/2014/main" id="{80FA6744-F48F-4652-86E5-BA3ABEF32274}"/>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11158635" y="5515533"/>
                <a:ext cx="317159" cy="932400"/>
                <a:chOff x="6376988" y="280988"/>
                <a:chExt cx="633413" cy="1862138"/>
              </a:xfrm>
            </p:grpSpPr>
            <p:sp>
              <p:nvSpPr>
                <p:cNvPr id="109" name="Freeform 68">
                  <a:extLst>
                    <a:ext uri="{FF2B5EF4-FFF2-40B4-BE49-F238E27FC236}">
                      <a16:creationId xmlns:a16="http://schemas.microsoft.com/office/drawing/2014/main" id="{FAC3DEAD-5797-4CA1-A8F2-3F487AAC6B1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0" name="Freeform 69">
                  <a:extLst>
                    <a:ext uri="{FF2B5EF4-FFF2-40B4-BE49-F238E27FC236}">
                      <a16:creationId xmlns:a16="http://schemas.microsoft.com/office/drawing/2014/main" id="{F9AF9D64-C9FB-4D32-993D-3423A2E55EE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11" name="Line 70">
                  <a:extLst>
                    <a:ext uri="{FF2B5EF4-FFF2-40B4-BE49-F238E27FC236}">
                      <a16:creationId xmlns:a16="http://schemas.microsoft.com/office/drawing/2014/main" id="{9097AC72-422F-4CE0-A772-A63E2294ACD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1" name="Group 100">
                <a:extLst>
                  <a:ext uri="{FF2B5EF4-FFF2-40B4-BE49-F238E27FC236}">
                    <a16:creationId xmlns:a16="http://schemas.microsoft.com/office/drawing/2014/main" id="{1A6B3F4D-48A0-4FC2-8720-2606D6AA04C0}"/>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rot="2700000">
                <a:off x="7251633" y="4274501"/>
                <a:ext cx="903599" cy="2160000"/>
                <a:chOff x="9057947" y="3423463"/>
                <a:chExt cx="903599" cy="2160000"/>
              </a:xfrm>
            </p:grpSpPr>
            <p:grpSp>
              <p:nvGrpSpPr>
                <p:cNvPr id="102" name="Group 101">
                  <a:extLst>
                    <a:ext uri="{FF2B5EF4-FFF2-40B4-BE49-F238E27FC236}">
                      <a16:creationId xmlns:a16="http://schemas.microsoft.com/office/drawing/2014/main" id="{67E4FA26-563D-4D19-BAEB-A370818E51A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057947" y="3432856"/>
                  <a:ext cx="903599" cy="1872461"/>
                  <a:chOff x="10538626" y="3165838"/>
                  <a:chExt cx="936000" cy="1939601"/>
                </a:xfrm>
              </p:grpSpPr>
              <p:sp>
                <p:nvSpPr>
                  <p:cNvPr id="107" name="Freeform: Shape 106">
                    <a:extLst>
                      <a:ext uri="{FF2B5EF4-FFF2-40B4-BE49-F238E27FC236}">
                        <a16:creationId xmlns:a16="http://schemas.microsoft.com/office/drawing/2014/main" id="{03B51AAC-6B1D-43D1-8885-402653BA90F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538626" y="3183996"/>
                    <a:ext cx="453600" cy="1920288"/>
                  </a:xfrm>
                  <a:custGeom>
                    <a:avLst/>
                    <a:gdLst>
                      <a:gd name="connsiteX0" fmla="*/ 453600 w 453600"/>
                      <a:gd name="connsiteY0" fmla="*/ 0 h 1920288"/>
                      <a:gd name="connsiteX1" fmla="*/ 453600 w 453600"/>
                      <a:gd name="connsiteY1" fmla="*/ 1920288 h 1920288"/>
                      <a:gd name="connsiteX2" fmla="*/ 384059 w 453600"/>
                      <a:gd name="connsiteY2" fmla="*/ 1914152 h 1920288"/>
                      <a:gd name="connsiteX3" fmla="*/ 9354 w 453600"/>
                      <a:gd name="connsiteY3" fmla="*/ 1548700 h 1920288"/>
                      <a:gd name="connsiteX4" fmla="*/ 0 w 453600"/>
                      <a:gd name="connsiteY4" fmla="*/ 1455902 h 1920288"/>
                      <a:gd name="connsiteX5" fmla="*/ 146 w 453600"/>
                      <a:gd name="connsiteY5" fmla="*/ 1451885 h 1920288"/>
                      <a:gd name="connsiteX6" fmla="*/ 145 w 453600"/>
                      <a:gd name="connsiteY6" fmla="*/ 1451885 h 1920288"/>
                      <a:gd name="connsiteX7" fmla="*/ 7358 w 453600"/>
                      <a:gd name="connsiteY7" fmla="*/ 1253678 h 1920288"/>
                      <a:gd name="connsiteX8" fmla="*/ 424671 w 453600"/>
                      <a:gd name="connsiteY8" fmla="*/ 36480 h 1920288"/>
                      <a:gd name="connsiteX9" fmla="*/ 453600 w 453600"/>
                      <a:gd name="connsiteY9" fmla="*/ 0 h 192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3600" h="1920288">
                        <a:moveTo>
                          <a:pt x="453600" y="0"/>
                        </a:moveTo>
                        <a:lnTo>
                          <a:pt x="453600" y="1920288"/>
                        </a:lnTo>
                        <a:lnTo>
                          <a:pt x="384059" y="1914152"/>
                        </a:lnTo>
                        <a:cubicBezTo>
                          <a:pt x="196308" y="1880615"/>
                          <a:pt x="47443" y="1734834"/>
                          <a:pt x="9354" y="1548700"/>
                        </a:cubicBezTo>
                        <a:lnTo>
                          <a:pt x="0" y="1455902"/>
                        </a:lnTo>
                        <a:lnTo>
                          <a:pt x="146" y="1451885"/>
                        </a:lnTo>
                        <a:lnTo>
                          <a:pt x="145" y="1451885"/>
                        </a:lnTo>
                        <a:lnTo>
                          <a:pt x="7358" y="1253678"/>
                        </a:lnTo>
                        <a:cubicBezTo>
                          <a:pt x="42019" y="780132"/>
                          <a:pt x="195015" y="355125"/>
                          <a:pt x="424671" y="36480"/>
                        </a:cubicBezTo>
                        <a:lnTo>
                          <a:pt x="453600"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108" name="Freeform: Shape 107">
                    <a:extLst>
                      <a:ext uri="{FF2B5EF4-FFF2-40B4-BE49-F238E27FC236}">
                        <a16:creationId xmlns:a16="http://schemas.microsoft.com/office/drawing/2014/main" id="{CF4180FB-7FBD-421F-A284-4C2CC61B384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a:off x="10992226" y="3165838"/>
                    <a:ext cx="482400" cy="1939601"/>
                  </a:xfrm>
                  <a:custGeom>
                    <a:avLst/>
                    <a:gdLst>
                      <a:gd name="connsiteX0" fmla="*/ 14399 w 482400"/>
                      <a:gd name="connsiteY0" fmla="*/ 0 h 1939601"/>
                      <a:gd name="connsiteX1" fmla="*/ 14399 w 482400"/>
                      <a:gd name="connsiteY1" fmla="*/ 689615 h 1939601"/>
                      <a:gd name="connsiteX2" fmla="*/ 14400 w 482400"/>
                      <a:gd name="connsiteY2" fmla="*/ 689615 h 1939601"/>
                      <a:gd name="connsiteX3" fmla="*/ 14401 w 482400"/>
                      <a:gd name="connsiteY3" fmla="*/ 689615 h 1939601"/>
                      <a:gd name="connsiteX4" fmla="*/ 14401 w 482400"/>
                      <a:gd name="connsiteY4" fmla="*/ 0 h 1939601"/>
                      <a:gd name="connsiteX5" fmla="*/ 57729 w 482400"/>
                      <a:gd name="connsiteY5" fmla="*/ 54638 h 1939601"/>
                      <a:gd name="connsiteX6" fmla="*/ 475042 w 482400"/>
                      <a:gd name="connsiteY6" fmla="*/ 1271836 h 1939601"/>
                      <a:gd name="connsiteX7" fmla="*/ 482255 w 482400"/>
                      <a:gd name="connsiteY7" fmla="*/ 1470043 h 1939601"/>
                      <a:gd name="connsiteX8" fmla="*/ 482254 w 482400"/>
                      <a:gd name="connsiteY8" fmla="*/ 1470043 h 1939601"/>
                      <a:gd name="connsiteX9" fmla="*/ 482400 w 482400"/>
                      <a:gd name="connsiteY9" fmla="*/ 1474060 h 1939601"/>
                      <a:gd name="connsiteX10" fmla="*/ 473046 w 482400"/>
                      <a:gd name="connsiteY10" fmla="*/ 1566858 h 1939601"/>
                      <a:gd name="connsiteX11" fmla="*/ 15706 w 482400"/>
                      <a:gd name="connsiteY11" fmla="*/ 1939601 h 1939601"/>
                      <a:gd name="connsiteX12" fmla="*/ 14400 w 482400"/>
                      <a:gd name="connsiteY12" fmla="*/ 1939469 h 1939601"/>
                      <a:gd name="connsiteX13" fmla="*/ 13094 w 482400"/>
                      <a:gd name="connsiteY13" fmla="*/ 1939601 h 1939601"/>
                      <a:gd name="connsiteX14" fmla="*/ 0 w 482400"/>
                      <a:gd name="connsiteY14" fmla="*/ 1938446 h 1939601"/>
                      <a:gd name="connsiteX15" fmla="*/ 0 w 482400"/>
                      <a:gd name="connsiteY15" fmla="*/ 18158 h 1939601"/>
                      <a:gd name="connsiteX16" fmla="*/ 14399 w 482400"/>
                      <a:gd name="connsiteY16" fmla="*/ 0 h 19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2400" h="1939601">
                        <a:moveTo>
                          <a:pt x="14399" y="0"/>
                        </a:moveTo>
                        <a:lnTo>
                          <a:pt x="14399" y="689615"/>
                        </a:lnTo>
                        <a:lnTo>
                          <a:pt x="14400" y="689615"/>
                        </a:lnTo>
                        <a:lnTo>
                          <a:pt x="14401" y="689615"/>
                        </a:lnTo>
                        <a:lnTo>
                          <a:pt x="14401" y="0"/>
                        </a:lnTo>
                        <a:lnTo>
                          <a:pt x="57729" y="54638"/>
                        </a:lnTo>
                        <a:cubicBezTo>
                          <a:pt x="287385" y="373283"/>
                          <a:pt x="440381" y="798290"/>
                          <a:pt x="475042" y="1271836"/>
                        </a:cubicBezTo>
                        <a:lnTo>
                          <a:pt x="482255" y="1470043"/>
                        </a:lnTo>
                        <a:lnTo>
                          <a:pt x="482254" y="1470043"/>
                        </a:lnTo>
                        <a:lnTo>
                          <a:pt x="482400" y="1474060"/>
                        </a:lnTo>
                        <a:lnTo>
                          <a:pt x="473046" y="1566858"/>
                        </a:lnTo>
                        <a:cubicBezTo>
                          <a:pt x="429516" y="1779582"/>
                          <a:pt x="241298" y="1939601"/>
                          <a:pt x="15706" y="1939601"/>
                        </a:cubicBezTo>
                        <a:lnTo>
                          <a:pt x="14400" y="1939469"/>
                        </a:lnTo>
                        <a:lnTo>
                          <a:pt x="13094" y="1939601"/>
                        </a:lnTo>
                        <a:lnTo>
                          <a:pt x="0" y="1938446"/>
                        </a:lnTo>
                        <a:lnTo>
                          <a:pt x="0" y="18158"/>
                        </a:lnTo>
                        <a:lnTo>
                          <a:pt x="14399"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nvGrpSpPr>
                <p:cNvPr id="103" name="Group 102">
                  <a:extLst>
                    <a:ext uri="{FF2B5EF4-FFF2-40B4-BE49-F238E27FC236}">
                      <a16:creationId xmlns:a16="http://schemas.microsoft.com/office/drawing/2014/main" id="{28E615C5-6A2E-4BF3-A3A8-9061C5B1B845}"/>
                    </a:ext>
                    <a:ext uri="{C183D7F6-B498-43B3-948B-1728B52AA6E4}">
                      <adec:decorative xmlns:adec="http://schemas.microsoft.com/office/drawing/2017/decorative" val="1"/>
                    </a:ext>
                  </a:extLst>
                </p:cNvPr>
                <p:cNvGrpSpPr>
                  <a:grpSpLocks/>
                </p:cNvGrpSpPr>
                <p:nvPr>
                  <p:extLst>
                    <p:ext uri="{386F3935-93C4-4BCD-93E2-E3B085C9AB24}">
                      <p16:designElem xmlns:p16="http://schemas.microsoft.com/office/powerpoint/2015/main" val="1"/>
                    </p:ext>
                  </p:extLst>
                </p:nvPr>
              </p:nvGrpSpPr>
              <p:grpSpPr>
                <a:xfrm>
                  <a:off x="9210264" y="3423463"/>
                  <a:ext cx="597126" cy="2160000"/>
                  <a:chOff x="9210264" y="3423463"/>
                  <a:chExt cx="597126" cy="2160000"/>
                </a:xfrm>
              </p:grpSpPr>
              <p:cxnSp>
                <p:nvCxnSpPr>
                  <p:cNvPr id="104" name="Straight Connector 103">
                    <a:extLst>
                      <a:ext uri="{FF2B5EF4-FFF2-40B4-BE49-F238E27FC236}">
                        <a16:creationId xmlns:a16="http://schemas.microsoft.com/office/drawing/2014/main" id="{B15A4CEB-6B8D-48C3-8484-3EC282A34A1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9508827" y="3423463"/>
                    <a:ext cx="0" cy="216000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105" name="Rectangle 5">
                    <a:extLst>
                      <a:ext uri="{FF2B5EF4-FFF2-40B4-BE49-F238E27FC236}">
                        <a16:creationId xmlns:a16="http://schemas.microsoft.com/office/drawing/2014/main" id="{38F7FD7D-E582-4214-B1B3-D289130553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10264" y="4162845"/>
                    <a:ext cx="597126" cy="597126"/>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5">
                    <a:extLst>
                      <a:ext uri="{FF2B5EF4-FFF2-40B4-BE49-F238E27FC236}">
                        <a16:creationId xmlns:a16="http://schemas.microsoft.com/office/drawing/2014/main" id="{B74D1DAC-C0D4-447E-8665-EAFF34F4E32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a:xfrm rot="2700000">
                    <a:off x="9297710" y="3747070"/>
                    <a:ext cx="422234" cy="422234"/>
                  </a:xfrm>
                  <a:custGeom>
                    <a:avLst/>
                    <a:gdLst>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0 w 1239398"/>
                      <a:gd name="connsiteY4" fmla="*/ 0 h 1239398"/>
                      <a:gd name="connsiteX0" fmla="*/ 0 w 1239398"/>
                      <a:gd name="connsiteY0" fmla="*/ 0 h 1239398"/>
                      <a:gd name="connsiteX1" fmla="*/ 1239398 w 1239398"/>
                      <a:gd name="connsiteY1" fmla="*/ 0 h 1239398"/>
                      <a:gd name="connsiteX2" fmla="*/ 1239398 w 1239398"/>
                      <a:gd name="connsiteY2" fmla="*/ 1239398 h 1239398"/>
                      <a:gd name="connsiteX3" fmla="*/ 0 w 1239398"/>
                      <a:gd name="connsiteY3" fmla="*/ 1239398 h 1239398"/>
                      <a:gd name="connsiteX4" fmla="*/ 91440 w 1239398"/>
                      <a:gd name="connsiteY4" fmla="*/ 91440 h 1239398"/>
                      <a:gd name="connsiteX0" fmla="*/ 1239398 w 1239398"/>
                      <a:gd name="connsiteY0" fmla="*/ 0 h 1239398"/>
                      <a:gd name="connsiteX1" fmla="*/ 1239398 w 1239398"/>
                      <a:gd name="connsiteY1" fmla="*/ 1239398 h 1239398"/>
                      <a:gd name="connsiteX2" fmla="*/ 0 w 1239398"/>
                      <a:gd name="connsiteY2" fmla="*/ 1239398 h 1239398"/>
                      <a:gd name="connsiteX3" fmla="*/ 91440 w 1239398"/>
                      <a:gd name="connsiteY3" fmla="*/ 91440 h 1239398"/>
                      <a:gd name="connsiteX0" fmla="*/ 1239398 w 1239398"/>
                      <a:gd name="connsiteY0" fmla="*/ 0 h 1239398"/>
                      <a:gd name="connsiteX1" fmla="*/ 1239398 w 1239398"/>
                      <a:gd name="connsiteY1" fmla="*/ 1239398 h 1239398"/>
                      <a:gd name="connsiteX2" fmla="*/ 0 w 1239398"/>
                      <a:gd name="connsiteY2" fmla="*/ 1239398 h 1239398"/>
                    </a:gdLst>
                    <a:ahLst/>
                    <a:cxnLst>
                      <a:cxn ang="0">
                        <a:pos x="connsiteX0" y="connsiteY0"/>
                      </a:cxn>
                      <a:cxn ang="0">
                        <a:pos x="connsiteX1" y="connsiteY1"/>
                      </a:cxn>
                      <a:cxn ang="0">
                        <a:pos x="connsiteX2" y="connsiteY2"/>
                      </a:cxn>
                    </a:cxnLst>
                    <a:rect l="l" t="t" r="r" b="b"/>
                    <a:pathLst>
                      <a:path w="1239398" h="1239398">
                        <a:moveTo>
                          <a:pt x="1239398" y="0"/>
                        </a:moveTo>
                        <a:lnTo>
                          <a:pt x="1239398" y="1239398"/>
                        </a:lnTo>
                        <a:lnTo>
                          <a:pt x="0" y="1239398"/>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grpSp>
      <p:sp>
        <p:nvSpPr>
          <p:cNvPr id="4" name="Content Placeholder 3">
            <a:extLst>
              <a:ext uri="{FF2B5EF4-FFF2-40B4-BE49-F238E27FC236}">
                <a16:creationId xmlns:a16="http://schemas.microsoft.com/office/drawing/2014/main" id="{8F8E5FA1-697B-6FB5-4F63-346DF5F17039}"/>
              </a:ext>
            </a:extLst>
          </p:cNvPr>
          <p:cNvSpPr>
            <a:spLocks noGrp="1"/>
          </p:cNvSpPr>
          <p:nvPr>
            <p:ph sz="quarter" idx="15" hasCustomPrompt="1"/>
          </p:nvPr>
        </p:nvSpPr>
        <p:spPr>
          <a:xfrm>
            <a:off x="7630067" y="3219450"/>
            <a:ext cx="4128934" cy="3092780"/>
          </a:xfrm>
        </p:spPr>
        <p:txBody>
          <a:bodyPr/>
          <a:lstStyle>
            <a:lvl1pPr marL="0" indent="0" algn="ctr">
              <a:buNone/>
              <a:defRPr lang="en-US" sz="2000" kern="1200" spc="50" dirty="0" smtClean="0">
                <a:solidFill>
                  <a:schemeClr val="tx1">
                    <a:alpha val="60000"/>
                  </a:schemeClr>
                </a:solidFill>
                <a:latin typeface="+mn-lt"/>
                <a:ea typeface="+mn-ea"/>
                <a:cs typeface="Calibri"/>
              </a:defRPr>
            </a:lvl1pPr>
            <a:lvl2pPr marL="360000" indent="0">
              <a:buNone/>
              <a:defRPr lang="en-US" sz="2000" kern="1200" spc="50" dirty="0" smtClean="0">
                <a:solidFill>
                  <a:schemeClr val="tx1">
                    <a:alpha val="60000"/>
                  </a:schemeClr>
                </a:solidFill>
                <a:latin typeface="+mn-lt"/>
                <a:ea typeface="+mn-ea"/>
                <a:cs typeface="Calibri"/>
              </a:defRPr>
            </a:lvl2pPr>
            <a:lvl3pPr marL="720000" indent="0">
              <a:buNone/>
              <a:defRPr lang="en-US" sz="2000" kern="1200" spc="50" dirty="0" smtClean="0">
                <a:solidFill>
                  <a:schemeClr val="tx1">
                    <a:alpha val="60000"/>
                  </a:schemeClr>
                </a:solidFill>
                <a:latin typeface="+mn-lt"/>
                <a:ea typeface="+mn-ea"/>
                <a:cs typeface="Calibri"/>
              </a:defRPr>
            </a:lvl3pPr>
            <a:lvl4pPr marL="1080000" indent="0">
              <a:buNone/>
              <a:defRPr lang="en-US" sz="2000" kern="1200" spc="50" dirty="0" smtClean="0">
                <a:solidFill>
                  <a:schemeClr val="tx1">
                    <a:alpha val="60000"/>
                  </a:schemeClr>
                </a:solidFill>
                <a:latin typeface="+mn-lt"/>
                <a:ea typeface="+mn-ea"/>
                <a:cs typeface="Calibri"/>
              </a:defRPr>
            </a:lvl4pPr>
            <a:lvl5pPr marL="1440000" indent="0">
              <a:buNone/>
              <a:defRPr lang="en-US" sz="2000" kern="1200" spc="50" dirty="0">
                <a:solidFill>
                  <a:schemeClr val="tx1">
                    <a:alpha val="60000"/>
                  </a:schemeClr>
                </a:solidFill>
                <a:latin typeface="+mn-lt"/>
                <a:ea typeface="+mn-ea"/>
                <a:cs typeface="Calibri"/>
              </a:defRPr>
            </a:lvl5pPr>
          </a:lstStyle>
          <a:p>
            <a:pPr lvl="0"/>
            <a:r>
              <a:rPr lang="en-US" dirty="0"/>
              <a:t>Click to add text</a:t>
            </a:r>
          </a:p>
        </p:txBody>
      </p:sp>
    </p:spTree>
    <p:extLst>
      <p:ext uri="{BB962C8B-B14F-4D97-AF65-F5344CB8AC3E}">
        <p14:creationId xmlns:p14="http://schemas.microsoft.com/office/powerpoint/2010/main" val="1189466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hasCustomPrompt="1"/>
          </p:nvPr>
        </p:nvSpPr>
        <p:spPr>
          <a:xfrm>
            <a:off x="984522" y="298564"/>
            <a:ext cx="4650901" cy="6260873"/>
          </a:xfrm>
        </p:spPr>
        <p:txBody>
          <a:bodyPr anchor="ctr">
            <a:noAutofit/>
          </a:bodyPr>
          <a:lstStyle>
            <a:lvl1pPr algn="ctr">
              <a:defRPr sz="6000"/>
            </a:lvl1pPr>
          </a:lstStyle>
          <a:p>
            <a:r>
              <a:rPr lang="en-US" dirty="0"/>
              <a:t>Click to add title</a:t>
            </a:r>
          </a:p>
        </p:txBody>
      </p:sp>
      <p:grpSp>
        <p:nvGrpSpPr>
          <p:cNvPr id="6" name="Group 5">
            <a:extLst>
              <a:ext uri="{FF2B5EF4-FFF2-40B4-BE49-F238E27FC236}">
                <a16:creationId xmlns:a16="http://schemas.microsoft.com/office/drawing/2014/main" id="{F44A4473-D4D4-4E24-B542-C5D63C28DA75}"/>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a:off x="6153976" y="457964"/>
            <a:ext cx="6009066" cy="5914582"/>
            <a:chOff x="6153976" y="457964"/>
            <a:chExt cx="6009066" cy="5914582"/>
          </a:xfrm>
        </p:grpSpPr>
        <p:grpSp>
          <p:nvGrpSpPr>
            <p:cNvPr id="7" name="Group 6">
              <a:extLst>
                <a:ext uri="{FF2B5EF4-FFF2-40B4-BE49-F238E27FC236}">
                  <a16:creationId xmlns:a16="http://schemas.microsoft.com/office/drawing/2014/main" id="{14CA4A32-A016-460F-8B99-22A5D265B4B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2621" y="2980002"/>
              <a:ext cx="317159" cy="932400"/>
              <a:chOff x="6376988" y="280988"/>
              <a:chExt cx="633413" cy="1862138"/>
            </a:xfrm>
          </p:grpSpPr>
          <p:sp>
            <p:nvSpPr>
              <p:cNvPr id="86" name="Freeform 68">
                <a:extLst>
                  <a:ext uri="{FF2B5EF4-FFF2-40B4-BE49-F238E27FC236}">
                    <a16:creationId xmlns:a16="http://schemas.microsoft.com/office/drawing/2014/main" id="{84DB1BC2-B158-4DA5-9164-843E6B566CE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69">
                <a:extLst>
                  <a:ext uri="{FF2B5EF4-FFF2-40B4-BE49-F238E27FC236}">
                    <a16:creationId xmlns:a16="http://schemas.microsoft.com/office/drawing/2014/main" id="{751FDE2E-D749-401E-B3BA-66B2F523182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Line 70">
                <a:extLst>
                  <a:ext uri="{FF2B5EF4-FFF2-40B4-BE49-F238E27FC236}">
                    <a16:creationId xmlns:a16="http://schemas.microsoft.com/office/drawing/2014/main" id="{49546377-E2EE-4854-AA84-5575789BAFD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7">
              <a:extLst>
                <a:ext uri="{FF2B5EF4-FFF2-40B4-BE49-F238E27FC236}">
                  <a16:creationId xmlns:a16="http://schemas.microsoft.com/office/drawing/2014/main" id="{04FCC465-42B8-456F-951F-8C51A42F97E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8324466" y="457964"/>
              <a:ext cx="3838576" cy="5838297"/>
              <a:chOff x="8324466" y="457964"/>
              <a:chExt cx="3838576" cy="5838297"/>
            </a:xfrm>
          </p:grpSpPr>
          <p:sp>
            <p:nvSpPr>
              <p:cNvPr id="48" name="Oval 47">
                <a:extLst>
                  <a:ext uri="{FF2B5EF4-FFF2-40B4-BE49-F238E27FC236}">
                    <a16:creationId xmlns:a16="http://schemas.microsoft.com/office/drawing/2014/main" id="{3D7F8A9A-8A53-4FD3-855C-C49B035CE8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49" name="Group 48">
                <a:extLst>
                  <a:ext uri="{FF2B5EF4-FFF2-40B4-BE49-F238E27FC236}">
                    <a16:creationId xmlns:a16="http://schemas.microsoft.com/office/drawing/2014/main" id="{AC347F99-AC7C-4DB2-8AAF-9E2A7AE629C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64" name="Freeform 64">
                  <a:extLst>
                    <a:ext uri="{FF2B5EF4-FFF2-40B4-BE49-F238E27FC236}">
                      <a16:creationId xmlns:a16="http://schemas.microsoft.com/office/drawing/2014/main" id="{89B06C37-E219-479D-B324-0DC7D05651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81">
                  <a:extLst>
                    <a:ext uri="{FF2B5EF4-FFF2-40B4-BE49-F238E27FC236}">
                      <a16:creationId xmlns:a16="http://schemas.microsoft.com/office/drawing/2014/main" id="{29A1D878-CEA2-41DC-8638-A8523167266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61">
                  <a:extLst>
                    <a:ext uri="{FF2B5EF4-FFF2-40B4-BE49-F238E27FC236}">
                      <a16:creationId xmlns:a16="http://schemas.microsoft.com/office/drawing/2014/main" id="{99394209-57ED-4126-A8DC-0862D1FA11E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78">
                  <a:extLst>
                    <a:ext uri="{FF2B5EF4-FFF2-40B4-BE49-F238E27FC236}">
                      <a16:creationId xmlns:a16="http://schemas.microsoft.com/office/drawing/2014/main" id="{A48B0004-4618-4D71-88D1-A2FEE4F0AD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84">
                  <a:extLst>
                    <a:ext uri="{FF2B5EF4-FFF2-40B4-BE49-F238E27FC236}">
                      <a16:creationId xmlns:a16="http://schemas.microsoft.com/office/drawing/2014/main" id="{4D1C172B-2446-428A-A518-FE1B5FCE0D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87">
                  <a:extLst>
                    <a:ext uri="{FF2B5EF4-FFF2-40B4-BE49-F238E27FC236}">
                      <a16:creationId xmlns:a16="http://schemas.microsoft.com/office/drawing/2014/main" id="{E359C795-FCC1-401F-B0B6-F722AE632AA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60">
                  <a:extLst>
                    <a:ext uri="{FF2B5EF4-FFF2-40B4-BE49-F238E27FC236}">
                      <a16:creationId xmlns:a16="http://schemas.microsoft.com/office/drawing/2014/main" id="{8260D102-71BB-497E-A5CF-743FB59874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59">
                  <a:extLst>
                    <a:ext uri="{FF2B5EF4-FFF2-40B4-BE49-F238E27FC236}">
                      <a16:creationId xmlns:a16="http://schemas.microsoft.com/office/drawing/2014/main" id="{811E3D98-A5FB-4BDE-A07D-A03EB898C67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62">
                  <a:extLst>
                    <a:ext uri="{FF2B5EF4-FFF2-40B4-BE49-F238E27FC236}">
                      <a16:creationId xmlns:a16="http://schemas.microsoft.com/office/drawing/2014/main" id="{9E48CE7F-B4EF-4629-8706-6838C171EF0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65">
                  <a:extLst>
                    <a:ext uri="{FF2B5EF4-FFF2-40B4-BE49-F238E27FC236}">
                      <a16:creationId xmlns:a16="http://schemas.microsoft.com/office/drawing/2014/main" id="{C8EBC77A-0887-4128-A73B-2C0165C6F94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79">
                  <a:extLst>
                    <a:ext uri="{FF2B5EF4-FFF2-40B4-BE49-F238E27FC236}">
                      <a16:creationId xmlns:a16="http://schemas.microsoft.com/office/drawing/2014/main" id="{7AF3D400-AAAA-47BD-922E-AA3A2AFA302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82">
                  <a:extLst>
                    <a:ext uri="{FF2B5EF4-FFF2-40B4-BE49-F238E27FC236}">
                      <a16:creationId xmlns:a16="http://schemas.microsoft.com/office/drawing/2014/main" id="{B0A3E6A0-609D-427D-9D34-E7CF184B453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85">
                  <a:extLst>
                    <a:ext uri="{FF2B5EF4-FFF2-40B4-BE49-F238E27FC236}">
                      <a16:creationId xmlns:a16="http://schemas.microsoft.com/office/drawing/2014/main" id="{DDE08965-A3F4-426A-924B-102A6F6FE2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88">
                  <a:extLst>
                    <a:ext uri="{FF2B5EF4-FFF2-40B4-BE49-F238E27FC236}">
                      <a16:creationId xmlns:a16="http://schemas.microsoft.com/office/drawing/2014/main" id="{13FA8E6E-7F53-47E9-9BF8-1CD3130F42B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78" name="Group 77">
                  <a:extLst>
                    <a:ext uri="{FF2B5EF4-FFF2-40B4-BE49-F238E27FC236}">
                      <a16:creationId xmlns:a16="http://schemas.microsoft.com/office/drawing/2014/main" id="{7A8A9991-EF8F-4128-9DB7-A2FA8CF2F68B}"/>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79" name="Line 63">
                    <a:extLst>
                      <a:ext uri="{FF2B5EF4-FFF2-40B4-BE49-F238E27FC236}">
                        <a16:creationId xmlns:a16="http://schemas.microsoft.com/office/drawing/2014/main" id="{41E966B6-186E-4D17-B570-969B6951AC0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Line 66">
                    <a:extLst>
                      <a:ext uri="{FF2B5EF4-FFF2-40B4-BE49-F238E27FC236}">
                        <a16:creationId xmlns:a16="http://schemas.microsoft.com/office/drawing/2014/main" id="{918B08AD-5F3C-4FC5-8998-8524763C750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Line 67">
                    <a:extLst>
                      <a:ext uri="{FF2B5EF4-FFF2-40B4-BE49-F238E27FC236}">
                        <a16:creationId xmlns:a16="http://schemas.microsoft.com/office/drawing/2014/main" id="{EDF72260-B0A1-47A1-9459-FDF4600ACA6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Line 80">
                    <a:extLst>
                      <a:ext uri="{FF2B5EF4-FFF2-40B4-BE49-F238E27FC236}">
                        <a16:creationId xmlns:a16="http://schemas.microsoft.com/office/drawing/2014/main" id="{C6A7FA58-53F7-4C2F-96D5-E97BB3CC679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Line 83">
                    <a:extLst>
                      <a:ext uri="{FF2B5EF4-FFF2-40B4-BE49-F238E27FC236}">
                        <a16:creationId xmlns:a16="http://schemas.microsoft.com/office/drawing/2014/main" id="{1B986617-481E-450F-8FAD-CA3086A3E04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86">
                    <a:extLst>
                      <a:ext uri="{FF2B5EF4-FFF2-40B4-BE49-F238E27FC236}">
                        <a16:creationId xmlns:a16="http://schemas.microsoft.com/office/drawing/2014/main" id="{4D24CAEB-B2FE-4796-8E6E-DB5148C380F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89">
                    <a:extLst>
                      <a:ext uri="{FF2B5EF4-FFF2-40B4-BE49-F238E27FC236}">
                        <a16:creationId xmlns:a16="http://schemas.microsoft.com/office/drawing/2014/main" id="{3D577B03-E6D9-4FFA-A799-E504CBF8D7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0" name="Group 49">
                <a:extLst>
                  <a:ext uri="{FF2B5EF4-FFF2-40B4-BE49-F238E27FC236}">
                    <a16:creationId xmlns:a16="http://schemas.microsoft.com/office/drawing/2014/main" id="{43509C13-FDEE-45B0-B954-D80D6F38F00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56" name="Group 55">
                  <a:extLst>
                    <a:ext uri="{FF2B5EF4-FFF2-40B4-BE49-F238E27FC236}">
                      <a16:creationId xmlns:a16="http://schemas.microsoft.com/office/drawing/2014/main" id="{21FF647D-8D8A-43E8-A2E2-46D1117839F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0" name="Straight Connector 59">
                    <a:extLst>
                      <a:ext uri="{FF2B5EF4-FFF2-40B4-BE49-F238E27FC236}">
                        <a16:creationId xmlns:a16="http://schemas.microsoft.com/office/drawing/2014/main" id="{87B8728B-0A45-4551-99F0-CF33B850DA57}"/>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CFAA15D-9EFC-4A70-AC98-CB3EF00C3A4C}"/>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2" name="Rectangle 30">
                    <a:extLst>
                      <a:ext uri="{FF2B5EF4-FFF2-40B4-BE49-F238E27FC236}">
                        <a16:creationId xmlns:a16="http://schemas.microsoft.com/office/drawing/2014/main" id="{AD80CCBD-3F02-48A0-A24E-5971D229517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30">
                    <a:extLst>
                      <a:ext uri="{FF2B5EF4-FFF2-40B4-BE49-F238E27FC236}">
                        <a16:creationId xmlns:a16="http://schemas.microsoft.com/office/drawing/2014/main" id="{AB5B7D34-5A4E-48DE-8893-0F022E4CC95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2341ADC6-0CC2-46C0-BA6F-9D991366980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58" name="Freeform: Shape 57">
                    <a:extLst>
                      <a:ext uri="{FF2B5EF4-FFF2-40B4-BE49-F238E27FC236}">
                        <a16:creationId xmlns:a16="http://schemas.microsoft.com/office/drawing/2014/main" id="{A93316DB-546B-41BA-AD1B-94D5C46702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9" name="Freeform: Shape 58">
                    <a:extLst>
                      <a:ext uri="{FF2B5EF4-FFF2-40B4-BE49-F238E27FC236}">
                        <a16:creationId xmlns:a16="http://schemas.microsoft.com/office/drawing/2014/main" id="{35105C82-44C4-41C2-96AE-ADE6DD1D712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51" name="Group 50">
                <a:extLst>
                  <a:ext uri="{FF2B5EF4-FFF2-40B4-BE49-F238E27FC236}">
                    <a16:creationId xmlns:a16="http://schemas.microsoft.com/office/drawing/2014/main" id="{A7A634F2-054C-4614-9ECB-96BE809893D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52" name="Group 51">
                  <a:extLst>
                    <a:ext uri="{FF2B5EF4-FFF2-40B4-BE49-F238E27FC236}">
                      <a16:creationId xmlns:a16="http://schemas.microsoft.com/office/drawing/2014/main" id="{1764AB7F-1912-4909-A04A-C8D125467E14}"/>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4" name="Freeform 68">
                    <a:extLst>
                      <a:ext uri="{FF2B5EF4-FFF2-40B4-BE49-F238E27FC236}">
                        <a16:creationId xmlns:a16="http://schemas.microsoft.com/office/drawing/2014/main" id="{6B93639B-DE1C-4A46-A4B5-B88FD6FC201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9">
                    <a:extLst>
                      <a:ext uri="{FF2B5EF4-FFF2-40B4-BE49-F238E27FC236}">
                        <a16:creationId xmlns:a16="http://schemas.microsoft.com/office/drawing/2014/main" id="{A6C5D17F-13E7-4861-A839-3C56ABD56C4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3" name="Line 70">
                  <a:extLst>
                    <a:ext uri="{FF2B5EF4-FFF2-40B4-BE49-F238E27FC236}">
                      <a16:creationId xmlns:a16="http://schemas.microsoft.com/office/drawing/2014/main" id="{1C343C91-0F9E-4530-939D-2D9F15DF4A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 name="Group 8">
              <a:extLst>
                <a:ext uri="{FF2B5EF4-FFF2-40B4-BE49-F238E27FC236}">
                  <a16:creationId xmlns:a16="http://schemas.microsoft.com/office/drawing/2014/main" id="{92109E9F-E572-4202-B7A6-630155DD5BB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6153976" y="534249"/>
              <a:ext cx="3838576" cy="5838297"/>
              <a:chOff x="8324466" y="457964"/>
              <a:chExt cx="3838576" cy="5838297"/>
            </a:xfrm>
          </p:grpSpPr>
          <p:sp>
            <p:nvSpPr>
              <p:cNvPr id="10" name="Oval 9">
                <a:extLst>
                  <a:ext uri="{FF2B5EF4-FFF2-40B4-BE49-F238E27FC236}">
                    <a16:creationId xmlns:a16="http://schemas.microsoft.com/office/drawing/2014/main" id="{B4FF54B2-44F5-42F7-8353-111D80A8D2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11" name="Group 10">
                <a:extLst>
                  <a:ext uri="{FF2B5EF4-FFF2-40B4-BE49-F238E27FC236}">
                    <a16:creationId xmlns:a16="http://schemas.microsoft.com/office/drawing/2014/main" id="{19A2BBF4-4F54-4179-B672-AD4C8D58A30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26" name="Freeform 64">
                  <a:extLst>
                    <a:ext uri="{FF2B5EF4-FFF2-40B4-BE49-F238E27FC236}">
                      <a16:creationId xmlns:a16="http://schemas.microsoft.com/office/drawing/2014/main" id="{2F2D95CF-DAE2-4601-B9A6-233F4F2F30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81">
                  <a:extLst>
                    <a:ext uri="{FF2B5EF4-FFF2-40B4-BE49-F238E27FC236}">
                      <a16:creationId xmlns:a16="http://schemas.microsoft.com/office/drawing/2014/main" id="{3CD52B72-C30B-4570-A8AB-78CB884F8D0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1">
                  <a:extLst>
                    <a:ext uri="{FF2B5EF4-FFF2-40B4-BE49-F238E27FC236}">
                      <a16:creationId xmlns:a16="http://schemas.microsoft.com/office/drawing/2014/main" id="{696A9FBF-C89D-4CF9-A1DC-C0275A3B326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78">
                  <a:extLst>
                    <a:ext uri="{FF2B5EF4-FFF2-40B4-BE49-F238E27FC236}">
                      <a16:creationId xmlns:a16="http://schemas.microsoft.com/office/drawing/2014/main" id="{C50B0ACE-17B4-4F11-BA43-0159796B839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84">
                  <a:extLst>
                    <a:ext uri="{FF2B5EF4-FFF2-40B4-BE49-F238E27FC236}">
                      <a16:creationId xmlns:a16="http://schemas.microsoft.com/office/drawing/2014/main" id="{F0346B01-7019-48B2-9BE7-3E90F590FD6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87">
                  <a:extLst>
                    <a:ext uri="{FF2B5EF4-FFF2-40B4-BE49-F238E27FC236}">
                      <a16:creationId xmlns:a16="http://schemas.microsoft.com/office/drawing/2014/main" id="{5C186E4B-7559-4E95-9BDD-7DA75E0873B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60">
                  <a:extLst>
                    <a:ext uri="{FF2B5EF4-FFF2-40B4-BE49-F238E27FC236}">
                      <a16:creationId xmlns:a16="http://schemas.microsoft.com/office/drawing/2014/main" id="{4FFE117A-211E-4BD5-AB76-05026DEC6B5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9">
                  <a:extLst>
                    <a:ext uri="{FF2B5EF4-FFF2-40B4-BE49-F238E27FC236}">
                      <a16:creationId xmlns:a16="http://schemas.microsoft.com/office/drawing/2014/main" id="{5CC0C412-2859-4E97-924F-291318E6ADF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62">
                  <a:extLst>
                    <a:ext uri="{FF2B5EF4-FFF2-40B4-BE49-F238E27FC236}">
                      <a16:creationId xmlns:a16="http://schemas.microsoft.com/office/drawing/2014/main" id="{AECE441C-0FBF-4F02-9781-35F2487E3C0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65">
                  <a:extLst>
                    <a:ext uri="{FF2B5EF4-FFF2-40B4-BE49-F238E27FC236}">
                      <a16:creationId xmlns:a16="http://schemas.microsoft.com/office/drawing/2014/main" id="{951A4317-3E34-41B4-BCD9-E6E0627C188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79">
                  <a:extLst>
                    <a:ext uri="{FF2B5EF4-FFF2-40B4-BE49-F238E27FC236}">
                      <a16:creationId xmlns:a16="http://schemas.microsoft.com/office/drawing/2014/main" id="{CE2D40E4-274B-4D43-801B-7B3BAF03E45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82">
                  <a:extLst>
                    <a:ext uri="{FF2B5EF4-FFF2-40B4-BE49-F238E27FC236}">
                      <a16:creationId xmlns:a16="http://schemas.microsoft.com/office/drawing/2014/main" id="{2D939FC8-6395-4DCB-B28C-2342BFB72F2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620FEEF2-AE91-48CA-8FE7-B50F83E1CF2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88">
                  <a:extLst>
                    <a:ext uri="{FF2B5EF4-FFF2-40B4-BE49-F238E27FC236}">
                      <a16:creationId xmlns:a16="http://schemas.microsoft.com/office/drawing/2014/main" id="{27050D75-D26B-4BD3-A4A5-68DF13E9C1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0" name="Group 39">
                  <a:extLst>
                    <a:ext uri="{FF2B5EF4-FFF2-40B4-BE49-F238E27FC236}">
                      <a16:creationId xmlns:a16="http://schemas.microsoft.com/office/drawing/2014/main" id="{37668160-F5BE-4756-B84F-C68992BC7A57}"/>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1" name="Line 63">
                    <a:extLst>
                      <a:ext uri="{FF2B5EF4-FFF2-40B4-BE49-F238E27FC236}">
                        <a16:creationId xmlns:a16="http://schemas.microsoft.com/office/drawing/2014/main" id="{E7F90261-4A5A-4C39-B4B3-FEBED04E345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66">
                    <a:extLst>
                      <a:ext uri="{FF2B5EF4-FFF2-40B4-BE49-F238E27FC236}">
                        <a16:creationId xmlns:a16="http://schemas.microsoft.com/office/drawing/2014/main" id="{71681E7C-A7E8-4F01-9001-3FD1105E1B4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67">
                    <a:extLst>
                      <a:ext uri="{FF2B5EF4-FFF2-40B4-BE49-F238E27FC236}">
                        <a16:creationId xmlns:a16="http://schemas.microsoft.com/office/drawing/2014/main" id="{901B0597-C838-4481-A49D-E8D85B631C7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80">
                    <a:extLst>
                      <a:ext uri="{FF2B5EF4-FFF2-40B4-BE49-F238E27FC236}">
                        <a16:creationId xmlns:a16="http://schemas.microsoft.com/office/drawing/2014/main" id="{23C2B0BF-A329-4A97-B3D5-545BC6813E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83">
                    <a:extLst>
                      <a:ext uri="{FF2B5EF4-FFF2-40B4-BE49-F238E27FC236}">
                        <a16:creationId xmlns:a16="http://schemas.microsoft.com/office/drawing/2014/main" id="{DBCCCA80-4FEE-4C79-8AF3-66B97054C84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86">
                    <a:extLst>
                      <a:ext uri="{FF2B5EF4-FFF2-40B4-BE49-F238E27FC236}">
                        <a16:creationId xmlns:a16="http://schemas.microsoft.com/office/drawing/2014/main" id="{4B9AD13F-808D-4464-989B-F40B3E77B74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Line 89">
                    <a:extLst>
                      <a:ext uri="{FF2B5EF4-FFF2-40B4-BE49-F238E27FC236}">
                        <a16:creationId xmlns:a16="http://schemas.microsoft.com/office/drawing/2014/main" id="{076473B5-E30F-4635-8789-51368A971B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2" name="Group 11">
                <a:extLst>
                  <a:ext uri="{FF2B5EF4-FFF2-40B4-BE49-F238E27FC236}">
                    <a16:creationId xmlns:a16="http://schemas.microsoft.com/office/drawing/2014/main" id="{EF568995-35CF-4C80-A63C-82B47F1BA1D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8" name="Group 17">
                  <a:extLst>
                    <a:ext uri="{FF2B5EF4-FFF2-40B4-BE49-F238E27FC236}">
                      <a16:creationId xmlns:a16="http://schemas.microsoft.com/office/drawing/2014/main" id="{99432608-19E2-4A3E-A68B-45C8E5DD471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2" name="Straight Connector 21">
                    <a:extLst>
                      <a:ext uri="{FF2B5EF4-FFF2-40B4-BE49-F238E27FC236}">
                        <a16:creationId xmlns:a16="http://schemas.microsoft.com/office/drawing/2014/main" id="{127A2810-84DE-450A-986B-DE8AF8AE6F14}"/>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A56ED6A-BBD4-4005-A99D-65BCF8047CCA}"/>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30">
                    <a:extLst>
                      <a:ext uri="{FF2B5EF4-FFF2-40B4-BE49-F238E27FC236}">
                        <a16:creationId xmlns:a16="http://schemas.microsoft.com/office/drawing/2014/main" id="{CFC0629C-AFCE-4D39-87D5-36EF1FE5CF8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30">
                    <a:extLst>
                      <a:ext uri="{FF2B5EF4-FFF2-40B4-BE49-F238E27FC236}">
                        <a16:creationId xmlns:a16="http://schemas.microsoft.com/office/drawing/2014/main" id="{81F3517A-93AD-4DF3-BEC7-E607A73E5E2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4CBBC251-E8DD-438C-8733-7D65F461A44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0" name="Freeform: Shape 19">
                    <a:extLst>
                      <a:ext uri="{FF2B5EF4-FFF2-40B4-BE49-F238E27FC236}">
                        <a16:creationId xmlns:a16="http://schemas.microsoft.com/office/drawing/2014/main" id="{6A94A4D4-EFFA-4AE2-B533-75F01F0F006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 name="Freeform: Shape 20">
                    <a:extLst>
                      <a:ext uri="{FF2B5EF4-FFF2-40B4-BE49-F238E27FC236}">
                        <a16:creationId xmlns:a16="http://schemas.microsoft.com/office/drawing/2014/main" id="{1F4B0E1D-2F9C-444A-ADBA-BDE9F01D8DD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3" name="Group 12">
                <a:extLst>
                  <a:ext uri="{FF2B5EF4-FFF2-40B4-BE49-F238E27FC236}">
                    <a16:creationId xmlns:a16="http://schemas.microsoft.com/office/drawing/2014/main" id="{5F5ACA0E-A5DF-4015-8FD4-FA7A53E9D1A3}"/>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4" name="Group 13">
                  <a:extLst>
                    <a:ext uri="{FF2B5EF4-FFF2-40B4-BE49-F238E27FC236}">
                      <a16:creationId xmlns:a16="http://schemas.microsoft.com/office/drawing/2014/main" id="{5A4DCFFD-FD3C-42EA-862E-5B792D9020A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6" name="Freeform 68">
                    <a:extLst>
                      <a:ext uri="{FF2B5EF4-FFF2-40B4-BE49-F238E27FC236}">
                        <a16:creationId xmlns:a16="http://schemas.microsoft.com/office/drawing/2014/main" id="{0089A8F3-7530-4C17-848C-580015C3EDC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69">
                    <a:extLst>
                      <a:ext uri="{FF2B5EF4-FFF2-40B4-BE49-F238E27FC236}">
                        <a16:creationId xmlns:a16="http://schemas.microsoft.com/office/drawing/2014/main" id="{61D8EA0C-1521-4C6D-8C09-DD6D8F1F221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5" name="Line 70">
                  <a:extLst>
                    <a:ext uri="{FF2B5EF4-FFF2-40B4-BE49-F238E27FC236}">
                      <a16:creationId xmlns:a16="http://schemas.microsoft.com/office/drawing/2014/main" id="{517033B6-6B8A-4BD6-9A52-BF9E9EFBD48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Tree>
    <p:extLst>
      <p:ext uri="{BB962C8B-B14F-4D97-AF65-F5344CB8AC3E}">
        <p14:creationId xmlns:p14="http://schemas.microsoft.com/office/powerpoint/2010/main" val="4229122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45267-19A7-4A3D-9658-AD3F78DD35CB}"/>
              </a:ext>
            </a:extLst>
          </p:cNvPr>
          <p:cNvSpPr>
            <a:spLocks noGrp="1"/>
          </p:cNvSpPr>
          <p:nvPr>
            <p:ph type="title"/>
          </p:nvPr>
        </p:nvSpPr>
        <p:spPr>
          <a:xfrm>
            <a:off x="990000" y="2305800"/>
            <a:ext cx="4636800" cy="2246400"/>
          </a:xfrm>
        </p:spPr>
        <p:txBody>
          <a:bodyPr anchor="ctr">
            <a:normAutofit/>
          </a:bodyPr>
          <a:lstStyle>
            <a:lvl1pPr algn="ct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5F17554-5672-499F-BEB9-AB069E6D15F2}"/>
              </a:ext>
            </a:extLst>
          </p:cNvPr>
          <p:cNvSpPr>
            <a:spLocks noGrp="1"/>
          </p:cNvSpPr>
          <p:nvPr>
            <p:ph type="body" idx="1"/>
          </p:nvPr>
        </p:nvSpPr>
        <p:spPr>
          <a:xfrm>
            <a:off x="6565250" y="2305800"/>
            <a:ext cx="4636800" cy="2246400"/>
          </a:xfrm>
        </p:spPr>
        <p:txBody>
          <a:bodyPr anchor="ctr">
            <a:normAutofit/>
          </a:bodyPr>
          <a:lstStyle>
            <a:lvl1pPr marL="0" indent="0" algn="ctr">
              <a:lnSpc>
                <a:spcPct val="125000"/>
              </a:lnSpc>
              <a:buNone/>
              <a:defRPr sz="2400" i="1">
                <a:solidFill>
                  <a:schemeClr val="tx1">
                    <a:alpha val="6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0CBA3C6-C279-46AA-B4EE-5F861D83D2AC}"/>
              </a:ext>
            </a:extLst>
          </p:cNvPr>
          <p:cNvSpPr>
            <a:spLocks noGrp="1"/>
          </p:cNvSpPr>
          <p:nvPr>
            <p:ph type="dt" sz="half" idx="10"/>
          </p:nvPr>
        </p:nvSpPr>
        <p:spPr/>
        <p:txBody>
          <a:bodyPr/>
          <a:lstStyle/>
          <a:p>
            <a:r>
              <a:rPr lang="en-US" dirty="0"/>
              <a:t>20XX</a:t>
            </a:r>
          </a:p>
        </p:txBody>
      </p:sp>
      <p:sp>
        <p:nvSpPr>
          <p:cNvPr id="5" name="Footer Placeholder 4">
            <a:extLst>
              <a:ext uri="{FF2B5EF4-FFF2-40B4-BE49-F238E27FC236}">
                <a16:creationId xmlns:a16="http://schemas.microsoft.com/office/drawing/2014/main" id="{F04C125B-DDB9-4F4E-B9E9-A747E648FC9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3D465E-E86B-42A8-B18A-9046E40D63D6}"/>
              </a:ext>
            </a:extLst>
          </p:cNvPr>
          <p:cNvSpPr>
            <a:spLocks noGrp="1"/>
          </p:cNvSpPr>
          <p:nvPr>
            <p:ph type="sldNum" sz="quarter" idx="12"/>
          </p:nvPr>
        </p:nvSpPr>
        <p:spPr/>
        <p:txBody>
          <a:bodyPr/>
          <a:lstStyle/>
          <a:p>
            <a:fld id="{294A09A9-5501-47C1-A89A-A340965A2BE2}" type="slidenum">
              <a:rPr lang="en-US" smtClean="0"/>
              <a:pPr/>
              <a:t>‹#›</a:t>
            </a:fld>
            <a:endParaRPr lang="en-US" dirty="0"/>
          </a:p>
        </p:txBody>
      </p:sp>
      <p:sp>
        <p:nvSpPr>
          <p:cNvPr id="7" name="Oval 6">
            <a:extLst>
              <a:ext uri="{FF2B5EF4-FFF2-40B4-BE49-F238E27FC236}">
                <a16:creationId xmlns:a16="http://schemas.microsoft.com/office/drawing/2014/main" id="{6681007E-0E57-40DB-9A98-D04E0A05937B}"/>
              </a:ext>
            </a:extLst>
          </p:cNvPr>
          <p:cNvSpPr/>
          <p:nvPr/>
        </p:nvSpPr>
        <p:spPr>
          <a:xfrm>
            <a:off x="1437136" y="649304"/>
            <a:ext cx="340415" cy="340415"/>
          </a:xfrm>
          <a:prstGeom prst="ellipse">
            <a:avLst/>
          </a:pr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pPr lvl="0"/>
            <a:endParaRPr lang="en-US" dirty="0">
              <a:solidFill>
                <a:schemeClr val="tx1"/>
              </a:solidFill>
            </a:endParaRPr>
          </a:p>
        </p:txBody>
      </p:sp>
      <p:grpSp>
        <p:nvGrpSpPr>
          <p:cNvPr id="8" name="Group 7">
            <a:extLst>
              <a:ext uri="{FF2B5EF4-FFF2-40B4-BE49-F238E27FC236}">
                <a16:creationId xmlns:a16="http://schemas.microsoft.com/office/drawing/2014/main" id="{4C2D7ED2-BAE3-470E-9EFF-F2A49EDD9767}"/>
              </a:ext>
            </a:extLst>
          </p:cNvPr>
          <p:cNvGrpSpPr/>
          <p:nvPr/>
        </p:nvGrpSpPr>
        <p:grpSpPr>
          <a:xfrm rot="10800000">
            <a:off x="1079500" y="952167"/>
            <a:ext cx="641184" cy="1069728"/>
            <a:chOff x="6484111" y="2967038"/>
            <a:chExt cx="641184" cy="1069728"/>
          </a:xfrm>
        </p:grpSpPr>
        <p:grpSp>
          <p:nvGrpSpPr>
            <p:cNvPr id="9" name="Group 8">
              <a:extLst>
                <a:ext uri="{FF2B5EF4-FFF2-40B4-BE49-F238E27FC236}">
                  <a16:creationId xmlns:a16="http://schemas.microsoft.com/office/drawing/2014/main" id="{15B14D1A-9E1B-41C3-96AA-A5C40C4F9B3A}"/>
                </a:ext>
              </a:extLst>
            </p:cNvPr>
            <p:cNvGrpSpPr/>
            <p:nvPr/>
          </p:nvGrpSpPr>
          <p:grpSpPr>
            <a:xfrm>
              <a:off x="6808136" y="2967038"/>
              <a:ext cx="317159" cy="932400"/>
              <a:chOff x="6808136" y="2967038"/>
              <a:chExt cx="317159" cy="932400"/>
            </a:xfrm>
          </p:grpSpPr>
          <p:sp>
            <p:nvSpPr>
              <p:cNvPr id="14" name="Freeform 68">
                <a:extLst>
                  <a:ext uri="{FF2B5EF4-FFF2-40B4-BE49-F238E27FC236}">
                    <a16:creationId xmlns:a16="http://schemas.microsoft.com/office/drawing/2014/main" id="{00EC83EC-04A6-4533-80A5-B1817F1FB35E}"/>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5" name="Freeform 69">
                <a:extLst>
                  <a:ext uri="{FF2B5EF4-FFF2-40B4-BE49-F238E27FC236}">
                    <a16:creationId xmlns:a16="http://schemas.microsoft.com/office/drawing/2014/main" id="{BF61FF24-9074-4265-ACF4-1AEC3621B766}"/>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6" name="Line 70">
                <a:extLst>
                  <a:ext uri="{FF2B5EF4-FFF2-40B4-BE49-F238E27FC236}">
                    <a16:creationId xmlns:a16="http://schemas.microsoft.com/office/drawing/2014/main" id="{8D31D9FF-672B-4C5E-B4B2-DD86A124413F}"/>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10" name="Group 9">
              <a:extLst>
                <a:ext uri="{FF2B5EF4-FFF2-40B4-BE49-F238E27FC236}">
                  <a16:creationId xmlns:a16="http://schemas.microsoft.com/office/drawing/2014/main" id="{8991EBFD-EBD5-48CE-9178-AF5B6F50D416}"/>
                </a:ext>
              </a:extLst>
            </p:cNvPr>
            <p:cNvGrpSpPr/>
            <p:nvPr/>
          </p:nvGrpSpPr>
          <p:grpSpPr>
            <a:xfrm rot="18900000" flipH="1">
              <a:off x="6484111" y="3104366"/>
              <a:ext cx="317159" cy="932400"/>
              <a:chOff x="6808136" y="2967038"/>
              <a:chExt cx="317159" cy="932400"/>
            </a:xfrm>
          </p:grpSpPr>
          <p:sp>
            <p:nvSpPr>
              <p:cNvPr id="11" name="Freeform 68">
                <a:extLst>
                  <a:ext uri="{FF2B5EF4-FFF2-40B4-BE49-F238E27FC236}">
                    <a16:creationId xmlns:a16="http://schemas.microsoft.com/office/drawing/2014/main" id="{1B45F046-3129-4A30-9402-44BA590CD1B6}"/>
                  </a:ext>
                </a:extLst>
              </p:cNvPr>
              <p:cNvSpPr>
                <a:spLocks/>
              </p:cNvSpPr>
              <p:nvPr/>
            </p:nvSpPr>
            <p:spPr bwMode="auto">
              <a:xfrm>
                <a:off x="6808136" y="2967038"/>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2" name="Freeform 69">
                <a:extLst>
                  <a:ext uri="{FF2B5EF4-FFF2-40B4-BE49-F238E27FC236}">
                    <a16:creationId xmlns:a16="http://schemas.microsoft.com/office/drawing/2014/main" id="{24589F32-BB2E-46B1-BAB5-75EA779C7A25}"/>
                  </a:ext>
                </a:extLst>
              </p:cNvPr>
              <p:cNvSpPr>
                <a:spLocks/>
              </p:cNvSpPr>
              <p:nvPr/>
            </p:nvSpPr>
            <p:spPr bwMode="auto">
              <a:xfrm>
                <a:off x="6967908" y="2967038"/>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Line 70">
                <a:extLst>
                  <a:ext uri="{FF2B5EF4-FFF2-40B4-BE49-F238E27FC236}">
                    <a16:creationId xmlns:a16="http://schemas.microsoft.com/office/drawing/2014/main" id="{0BD46CA5-AE89-4413-AB8D-347179D88133}"/>
                  </a:ext>
                </a:extLst>
              </p:cNvPr>
              <p:cNvSpPr>
                <a:spLocks noChangeShapeType="1"/>
              </p:cNvSpPr>
              <p:nvPr/>
            </p:nvSpPr>
            <p:spPr bwMode="auto">
              <a:xfrm flipV="1">
                <a:off x="6967908" y="2967038"/>
                <a:ext cx="0" cy="9324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cxnSp>
        <p:nvCxnSpPr>
          <p:cNvPr id="17" name="Straight Connector 16">
            <a:extLst>
              <a:ext uri="{FF2B5EF4-FFF2-40B4-BE49-F238E27FC236}">
                <a16:creationId xmlns:a16="http://schemas.microsoft.com/office/drawing/2014/main" id="{4043A360-3214-4DB8-BD85-C6AE48D02D3A}"/>
              </a:ext>
            </a:extLst>
          </p:cNvPr>
          <p:cNvCxnSpPr>
            <a:cxnSpLocks/>
          </p:cNvCxnSpPr>
          <p:nvPr/>
        </p:nvCxnSpPr>
        <p:spPr>
          <a:xfrm rot="16200000" flipH="1">
            <a:off x="5826000" y="3429001"/>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045040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4AEE3-6C7B-402E-B26D-1D079D78D30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1101641-6BDA-433D-9393-1DDACE06701C}"/>
              </a:ext>
            </a:extLst>
          </p:cNvPr>
          <p:cNvSpPr>
            <a:spLocks noGrp="1"/>
          </p:cNvSpPr>
          <p:nvPr>
            <p:ph sz="half" idx="1"/>
          </p:nvPr>
        </p:nvSpPr>
        <p:spPr>
          <a:xfrm>
            <a:off x="989400"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DB8F8D2A-A489-488D-B1E1-23F36D3E95C7}"/>
              </a:ext>
            </a:extLst>
          </p:cNvPr>
          <p:cNvSpPr>
            <a:spLocks noGrp="1"/>
          </p:cNvSpPr>
          <p:nvPr>
            <p:ph sz="half" idx="2"/>
          </p:nvPr>
        </p:nvSpPr>
        <p:spPr>
          <a:xfrm>
            <a:off x="6274202" y="1685925"/>
            <a:ext cx="4928400" cy="4092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1CA242E8-AEEF-4BBD-94E9-86F89D69522C}"/>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BD58D2CA-06C9-412D-A5D6-F97DDBBB03D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021A80D9-E04B-47BF-80DA-01E68346A51C}"/>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47252712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42251-8A4B-463E-982B-C657C3810F36}"/>
              </a:ext>
            </a:extLst>
          </p:cNvPr>
          <p:cNvSpPr>
            <a:spLocks noGrp="1"/>
          </p:cNvSpPr>
          <p:nvPr>
            <p:ph type="title"/>
          </p:nvPr>
        </p:nvSpPr>
        <p:spPr>
          <a:xfrm>
            <a:off x="989400" y="395289"/>
            <a:ext cx="10213200" cy="111283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74D5E-AC0B-46BF-8840-61CC89C3B6BE}"/>
              </a:ext>
            </a:extLst>
          </p:cNvPr>
          <p:cNvSpPr>
            <a:spLocks noGrp="1"/>
          </p:cNvSpPr>
          <p:nvPr>
            <p:ph type="body" idx="1"/>
          </p:nvPr>
        </p:nvSpPr>
        <p:spPr>
          <a:xfrm>
            <a:off x="989399" y="1736732"/>
            <a:ext cx="4928400" cy="661912"/>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1A0738-7A90-4A35-AB98-9656D6187286}"/>
              </a:ext>
            </a:extLst>
          </p:cNvPr>
          <p:cNvSpPr>
            <a:spLocks noGrp="1"/>
          </p:cNvSpPr>
          <p:nvPr>
            <p:ph sz="half" idx="2"/>
          </p:nvPr>
        </p:nvSpPr>
        <p:spPr>
          <a:xfrm>
            <a:off x="989400" y="2431256"/>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5DADFE01-1BA7-4288-9355-8B2B508BE582}"/>
              </a:ext>
            </a:extLst>
          </p:cNvPr>
          <p:cNvSpPr>
            <a:spLocks noGrp="1"/>
          </p:cNvSpPr>
          <p:nvPr>
            <p:ph type="body" sz="quarter" idx="3"/>
          </p:nvPr>
        </p:nvSpPr>
        <p:spPr>
          <a:xfrm>
            <a:off x="6274200" y="1736732"/>
            <a:ext cx="4928400" cy="662400"/>
          </a:xfrm>
        </p:spPr>
        <p:txBody>
          <a:bodyPr anchor="b">
            <a:normAutofit/>
          </a:bodyPr>
          <a:lstStyle>
            <a:lvl1pPr marL="0" indent="0">
              <a:buNone/>
              <a:defRPr sz="16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D49F77-6C55-47AC-B1AE-5D9906DBD7F6}"/>
              </a:ext>
            </a:extLst>
          </p:cNvPr>
          <p:cNvSpPr>
            <a:spLocks noGrp="1"/>
          </p:cNvSpPr>
          <p:nvPr>
            <p:ph sz="quarter" idx="4"/>
          </p:nvPr>
        </p:nvSpPr>
        <p:spPr>
          <a:xfrm>
            <a:off x="6274200" y="2431257"/>
            <a:ext cx="4928400" cy="33472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1D8EF53-AF86-47E8-83DC-8C419847A639}"/>
              </a:ext>
            </a:extLst>
          </p:cNvPr>
          <p:cNvSpPr>
            <a:spLocks noGrp="1"/>
          </p:cNvSpPr>
          <p:nvPr>
            <p:ph type="dt" sz="half" idx="10"/>
          </p:nvPr>
        </p:nvSpPr>
        <p:spPr/>
        <p:txBody>
          <a:bodyPr/>
          <a:lstStyle/>
          <a:p>
            <a:r>
              <a:rPr lang="en-US" dirty="0"/>
              <a:t>20XX</a:t>
            </a:r>
          </a:p>
        </p:txBody>
      </p:sp>
      <p:sp>
        <p:nvSpPr>
          <p:cNvPr id="8" name="Footer Placeholder 7">
            <a:extLst>
              <a:ext uri="{FF2B5EF4-FFF2-40B4-BE49-F238E27FC236}">
                <a16:creationId xmlns:a16="http://schemas.microsoft.com/office/drawing/2014/main" id="{5C01D653-ED9A-46D3-A97F-B5FA1DAE6CA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C5B9B66-64EA-4022-BD96-ECF2A80CE2F0}"/>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95523027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3B6B0-54DE-4F2D-84DD-D06CD3B117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FFE053-BB16-4940-B248-2D496BB29975}"/>
              </a:ext>
            </a:extLst>
          </p:cNvPr>
          <p:cNvSpPr>
            <a:spLocks noGrp="1"/>
          </p:cNvSpPr>
          <p:nvPr>
            <p:ph type="dt" sz="half" idx="10"/>
          </p:nvPr>
        </p:nvSpPr>
        <p:spPr/>
        <p:txBody>
          <a:bodyPr/>
          <a:lstStyle/>
          <a:p>
            <a:fld id="{4EC743F4-8769-40B4-85DF-6CB8DE9F66AA}" type="datetimeFigureOut">
              <a:rPr lang="en-US" smtClean="0"/>
              <a:t>4/18/2024</a:t>
            </a:fld>
            <a:endParaRPr lang="en-US" dirty="0"/>
          </a:p>
        </p:txBody>
      </p:sp>
      <p:sp>
        <p:nvSpPr>
          <p:cNvPr id="4" name="Footer Placeholder 3">
            <a:extLst>
              <a:ext uri="{FF2B5EF4-FFF2-40B4-BE49-F238E27FC236}">
                <a16:creationId xmlns:a16="http://schemas.microsoft.com/office/drawing/2014/main" id="{31FBD80C-6CA1-42DB-B732-4807A27DA8C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7A9DA86-C177-42C6-90F8-37C6844A2AA8}"/>
              </a:ext>
            </a:extLst>
          </p:cNvPr>
          <p:cNvSpPr>
            <a:spLocks noGrp="1"/>
          </p:cNvSpPr>
          <p:nvPr>
            <p:ph type="sldNum" sz="quarter" idx="12"/>
          </p:nvPr>
        </p:nvSpPr>
        <p:spPr/>
        <p:txBody>
          <a:bodyPr/>
          <a:lstStyle/>
          <a:p>
            <a:fld id="{FF2BD96E-3838-45D2-9031-D3AF67C920A5}" type="slidenum">
              <a:rPr lang="en-US" smtClean="0"/>
              <a:t>‹#›</a:t>
            </a:fld>
            <a:endParaRPr lang="en-US" dirty="0"/>
          </a:p>
        </p:txBody>
      </p:sp>
      <p:grpSp>
        <p:nvGrpSpPr>
          <p:cNvPr id="6" name="Group 5">
            <a:extLst>
              <a:ext uri="{FF2B5EF4-FFF2-40B4-BE49-F238E27FC236}">
                <a16:creationId xmlns:a16="http://schemas.microsoft.com/office/drawing/2014/main" id="{17004688-7200-27A0-AED2-FDEA0C50E2E9}"/>
              </a:ext>
              <a:ext uri="{C183D7F6-B498-43B3-948B-1728B52AA6E4}">
                <adec:decorative xmlns:adec="http://schemas.microsoft.com/office/drawing/2017/decorative" val="1"/>
              </a:ext>
            </a:extLst>
          </p:cNvPr>
          <p:cNvGrpSpPr>
            <a:grpSpLocks noChangeAspect="1"/>
          </p:cNvGrpSpPr>
          <p:nvPr userDrawn="1">
            <p:extLst>
              <p:ext uri="{386F3935-93C4-4BCD-93E2-E3B085C9AB24}">
                <p16:designElem xmlns:p16="http://schemas.microsoft.com/office/powerpoint/2015/main" val="1"/>
              </p:ext>
            </p:extLst>
          </p:nvPr>
        </p:nvGrpSpPr>
        <p:grpSpPr>
          <a:xfrm>
            <a:off x="6153976" y="457964"/>
            <a:ext cx="6009066" cy="5914582"/>
            <a:chOff x="6153976" y="457964"/>
            <a:chExt cx="6009066" cy="5914582"/>
          </a:xfrm>
        </p:grpSpPr>
        <p:grpSp>
          <p:nvGrpSpPr>
            <p:cNvPr id="7" name="Group 6">
              <a:extLst>
                <a:ext uri="{FF2B5EF4-FFF2-40B4-BE49-F238E27FC236}">
                  <a16:creationId xmlns:a16="http://schemas.microsoft.com/office/drawing/2014/main" id="{0962AE0E-CD08-E4A3-B4FB-58E3FB6095C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2621" y="2980002"/>
              <a:ext cx="317159" cy="932400"/>
              <a:chOff x="6376988" y="280988"/>
              <a:chExt cx="633413" cy="1862138"/>
            </a:xfrm>
          </p:grpSpPr>
          <p:sp>
            <p:nvSpPr>
              <p:cNvPr id="86" name="Freeform 68">
                <a:extLst>
                  <a:ext uri="{FF2B5EF4-FFF2-40B4-BE49-F238E27FC236}">
                    <a16:creationId xmlns:a16="http://schemas.microsoft.com/office/drawing/2014/main" id="{942343E8-72A7-5457-2C99-D033A36FF01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376988" y="280988"/>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7" name="Freeform 69">
                <a:extLst>
                  <a:ext uri="{FF2B5EF4-FFF2-40B4-BE49-F238E27FC236}">
                    <a16:creationId xmlns:a16="http://schemas.microsoft.com/office/drawing/2014/main" id="{1C19E638-91EB-75DC-9458-EA0229C044E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696076" y="280988"/>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88" name="Line 70">
                <a:extLst>
                  <a:ext uri="{FF2B5EF4-FFF2-40B4-BE49-F238E27FC236}">
                    <a16:creationId xmlns:a16="http://schemas.microsoft.com/office/drawing/2014/main" id="{6E02EB3D-A45E-B4B7-9E49-65E6921C6D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696076" y="280988"/>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 name="Group 7">
              <a:extLst>
                <a:ext uri="{FF2B5EF4-FFF2-40B4-BE49-F238E27FC236}">
                  <a16:creationId xmlns:a16="http://schemas.microsoft.com/office/drawing/2014/main" id="{46ED0F2C-33C6-33F8-D25A-653073FA8FE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8324466" y="457964"/>
              <a:ext cx="3838576" cy="5838297"/>
              <a:chOff x="8324466" y="457964"/>
              <a:chExt cx="3838576" cy="5838297"/>
            </a:xfrm>
          </p:grpSpPr>
          <p:sp>
            <p:nvSpPr>
              <p:cNvPr id="48" name="Oval 47">
                <a:extLst>
                  <a:ext uri="{FF2B5EF4-FFF2-40B4-BE49-F238E27FC236}">
                    <a16:creationId xmlns:a16="http://schemas.microsoft.com/office/drawing/2014/main" id="{76C992DF-7C76-80E6-220E-5545B437E8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49" name="Group 48">
                <a:extLst>
                  <a:ext uri="{FF2B5EF4-FFF2-40B4-BE49-F238E27FC236}">
                    <a16:creationId xmlns:a16="http://schemas.microsoft.com/office/drawing/2014/main" id="{1532E4B2-6FAE-2363-8842-E08A265B0FB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64" name="Freeform 64">
                  <a:extLst>
                    <a:ext uri="{FF2B5EF4-FFF2-40B4-BE49-F238E27FC236}">
                      <a16:creationId xmlns:a16="http://schemas.microsoft.com/office/drawing/2014/main" id="{D7AE19E9-E19F-29AF-639C-44EB5FB5E3E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5" name="Freeform 81">
                  <a:extLst>
                    <a:ext uri="{FF2B5EF4-FFF2-40B4-BE49-F238E27FC236}">
                      <a16:creationId xmlns:a16="http://schemas.microsoft.com/office/drawing/2014/main" id="{FC6B75DA-401A-8C4D-421A-4A0230030C8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6" name="Freeform 61">
                  <a:extLst>
                    <a:ext uri="{FF2B5EF4-FFF2-40B4-BE49-F238E27FC236}">
                      <a16:creationId xmlns:a16="http://schemas.microsoft.com/office/drawing/2014/main" id="{83B7B7D8-FAE1-EF25-3177-C597CA2855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7" name="Freeform 78">
                  <a:extLst>
                    <a:ext uri="{FF2B5EF4-FFF2-40B4-BE49-F238E27FC236}">
                      <a16:creationId xmlns:a16="http://schemas.microsoft.com/office/drawing/2014/main" id="{D8189C2B-39BF-F3AD-761F-3EC5A413936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8" name="Freeform 84">
                  <a:extLst>
                    <a:ext uri="{FF2B5EF4-FFF2-40B4-BE49-F238E27FC236}">
                      <a16:creationId xmlns:a16="http://schemas.microsoft.com/office/drawing/2014/main" id="{9B3C11E0-E220-6347-106F-7361EEF4B71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9" name="Freeform 87">
                  <a:extLst>
                    <a:ext uri="{FF2B5EF4-FFF2-40B4-BE49-F238E27FC236}">
                      <a16:creationId xmlns:a16="http://schemas.microsoft.com/office/drawing/2014/main" id="{79AAD932-DEE5-826A-1B8E-BF1B2B2BB3D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0" name="Freeform 60">
                  <a:extLst>
                    <a:ext uri="{FF2B5EF4-FFF2-40B4-BE49-F238E27FC236}">
                      <a16:creationId xmlns:a16="http://schemas.microsoft.com/office/drawing/2014/main" id="{A9BA9C23-F16A-423E-DB70-2BBBE58B0C8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1" name="Freeform 59">
                  <a:extLst>
                    <a:ext uri="{FF2B5EF4-FFF2-40B4-BE49-F238E27FC236}">
                      <a16:creationId xmlns:a16="http://schemas.microsoft.com/office/drawing/2014/main" id="{237FA726-DD02-A25D-C698-4FB16B377C4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2" name="Freeform 62">
                  <a:extLst>
                    <a:ext uri="{FF2B5EF4-FFF2-40B4-BE49-F238E27FC236}">
                      <a16:creationId xmlns:a16="http://schemas.microsoft.com/office/drawing/2014/main" id="{A0991B4B-EDB7-1AEE-679D-75A7958333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3" name="Freeform 65">
                  <a:extLst>
                    <a:ext uri="{FF2B5EF4-FFF2-40B4-BE49-F238E27FC236}">
                      <a16:creationId xmlns:a16="http://schemas.microsoft.com/office/drawing/2014/main" id="{198D13E0-51CA-CC43-BFAD-752CD4E5ED2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4" name="Freeform 79">
                  <a:extLst>
                    <a:ext uri="{FF2B5EF4-FFF2-40B4-BE49-F238E27FC236}">
                      <a16:creationId xmlns:a16="http://schemas.microsoft.com/office/drawing/2014/main" id="{979DDC47-298E-AFD7-CE86-9F24018FCB5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5" name="Freeform 82">
                  <a:extLst>
                    <a:ext uri="{FF2B5EF4-FFF2-40B4-BE49-F238E27FC236}">
                      <a16:creationId xmlns:a16="http://schemas.microsoft.com/office/drawing/2014/main" id="{FDF6497C-C9D8-77C1-9EC1-AA3DC693FD5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6" name="Freeform 85">
                  <a:extLst>
                    <a:ext uri="{FF2B5EF4-FFF2-40B4-BE49-F238E27FC236}">
                      <a16:creationId xmlns:a16="http://schemas.microsoft.com/office/drawing/2014/main" id="{F94954A5-B504-9802-E8A3-D92A434B215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77" name="Freeform 88">
                  <a:extLst>
                    <a:ext uri="{FF2B5EF4-FFF2-40B4-BE49-F238E27FC236}">
                      <a16:creationId xmlns:a16="http://schemas.microsoft.com/office/drawing/2014/main" id="{26CA4C70-E5AD-FFC4-4F64-9029A88E16B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78" name="Group 77">
                  <a:extLst>
                    <a:ext uri="{FF2B5EF4-FFF2-40B4-BE49-F238E27FC236}">
                      <a16:creationId xmlns:a16="http://schemas.microsoft.com/office/drawing/2014/main" id="{C2F66C97-233E-069E-842E-FC7DD613F3E2}"/>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79" name="Line 63">
                    <a:extLst>
                      <a:ext uri="{FF2B5EF4-FFF2-40B4-BE49-F238E27FC236}">
                        <a16:creationId xmlns:a16="http://schemas.microsoft.com/office/drawing/2014/main" id="{AA0F3696-6B0D-543A-4D40-8B145249CBF1}"/>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0" name="Line 66">
                    <a:extLst>
                      <a:ext uri="{FF2B5EF4-FFF2-40B4-BE49-F238E27FC236}">
                        <a16:creationId xmlns:a16="http://schemas.microsoft.com/office/drawing/2014/main" id="{29D21825-8498-CADF-8EB5-D08C5C4348E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1" name="Line 67">
                    <a:extLst>
                      <a:ext uri="{FF2B5EF4-FFF2-40B4-BE49-F238E27FC236}">
                        <a16:creationId xmlns:a16="http://schemas.microsoft.com/office/drawing/2014/main" id="{D1EBC7BA-66A7-56E5-19F7-65B9A2BE6EB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2" name="Line 80">
                    <a:extLst>
                      <a:ext uri="{FF2B5EF4-FFF2-40B4-BE49-F238E27FC236}">
                        <a16:creationId xmlns:a16="http://schemas.microsoft.com/office/drawing/2014/main" id="{41A6EA28-930F-EBBA-43EE-6CB627294AC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3" name="Line 83">
                    <a:extLst>
                      <a:ext uri="{FF2B5EF4-FFF2-40B4-BE49-F238E27FC236}">
                        <a16:creationId xmlns:a16="http://schemas.microsoft.com/office/drawing/2014/main" id="{5297B34D-B81D-6350-4194-484D7EC282F4}"/>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4" name="Line 86">
                    <a:extLst>
                      <a:ext uri="{FF2B5EF4-FFF2-40B4-BE49-F238E27FC236}">
                        <a16:creationId xmlns:a16="http://schemas.microsoft.com/office/drawing/2014/main" id="{DD7C599E-910F-8D88-3AA0-B24C9A79E13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85" name="Line 89">
                    <a:extLst>
                      <a:ext uri="{FF2B5EF4-FFF2-40B4-BE49-F238E27FC236}">
                        <a16:creationId xmlns:a16="http://schemas.microsoft.com/office/drawing/2014/main" id="{E663B789-16D2-7968-1AB9-E036E4D4285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50" name="Group 49">
                <a:extLst>
                  <a:ext uri="{FF2B5EF4-FFF2-40B4-BE49-F238E27FC236}">
                    <a16:creationId xmlns:a16="http://schemas.microsoft.com/office/drawing/2014/main" id="{EBE4D28C-9D5D-2CDF-4E98-5D046F140CB8}"/>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56" name="Group 55">
                  <a:extLst>
                    <a:ext uri="{FF2B5EF4-FFF2-40B4-BE49-F238E27FC236}">
                      <a16:creationId xmlns:a16="http://schemas.microsoft.com/office/drawing/2014/main" id="{19D439ED-096C-BC38-ECCB-78B2B5178F8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60" name="Straight Connector 59">
                    <a:extLst>
                      <a:ext uri="{FF2B5EF4-FFF2-40B4-BE49-F238E27FC236}">
                        <a16:creationId xmlns:a16="http://schemas.microsoft.com/office/drawing/2014/main" id="{8E820AB2-DB7A-A79D-FAE4-35AC3D677C83}"/>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88E5C4B-5B7B-FDA4-A576-7854A9D15983}"/>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62" name="Rectangle 30">
                    <a:extLst>
                      <a:ext uri="{FF2B5EF4-FFF2-40B4-BE49-F238E27FC236}">
                        <a16:creationId xmlns:a16="http://schemas.microsoft.com/office/drawing/2014/main" id="{E3C02BC9-4E4F-3743-8563-808D6A0B437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30">
                    <a:extLst>
                      <a:ext uri="{FF2B5EF4-FFF2-40B4-BE49-F238E27FC236}">
                        <a16:creationId xmlns:a16="http://schemas.microsoft.com/office/drawing/2014/main" id="{D0EF96EA-252F-062A-E566-42ABC6B903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58DCE928-965C-EA85-F5C1-24E19E45854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58" name="Freeform: Shape 57">
                    <a:extLst>
                      <a:ext uri="{FF2B5EF4-FFF2-40B4-BE49-F238E27FC236}">
                        <a16:creationId xmlns:a16="http://schemas.microsoft.com/office/drawing/2014/main" id="{B5B70EF0-D01D-E5DD-0234-6B93EE439E1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59" name="Freeform: Shape 58">
                    <a:extLst>
                      <a:ext uri="{FF2B5EF4-FFF2-40B4-BE49-F238E27FC236}">
                        <a16:creationId xmlns:a16="http://schemas.microsoft.com/office/drawing/2014/main" id="{CA0351E2-397A-7FC9-6BE5-A3018AAB2BD5}"/>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51" name="Group 50">
                <a:extLst>
                  <a:ext uri="{FF2B5EF4-FFF2-40B4-BE49-F238E27FC236}">
                    <a16:creationId xmlns:a16="http://schemas.microsoft.com/office/drawing/2014/main" id="{9EE4DD70-FCD0-DFFE-52A6-0DE9BC233119}"/>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52" name="Group 51">
                  <a:extLst>
                    <a:ext uri="{FF2B5EF4-FFF2-40B4-BE49-F238E27FC236}">
                      <a16:creationId xmlns:a16="http://schemas.microsoft.com/office/drawing/2014/main" id="{1466F87F-6F35-E28C-1556-6383A82F7F80}"/>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54" name="Freeform 68">
                    <a:extLst>
                      <a:ext uri="{FF2B5EF4-FFF2-40B4-BE49-F238E27FC236}">
                        <a16:creationId xmlns:a16="http://schemas.microsoft.com/office/drawing/2014/main" id="{D4FD8A8E-2B46-F940-BD0E-086FCF76665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5" name="Freeform 69">
                    <a:extLst>
                      <a:ext uri="{FF2B5EF4-FFF2-40B4-BE49-F238E27FC236}">
                        <a16:creationId xmlns:a16="http://schemas.microsoft.com/office/drawing/2014/main" id="{7532BE26-5B7C-EE9E-4191-8A54CDBBD66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53" name="Line 70">
                  <a:extLst>
                    <a:ext uri="{FF2B5EF4-FFF2-40B4-BE49-F238E27FC236}">
                      <a16:creationId xmlns:a16="http://schemas.microsoft.com/office/drawing/2014/main" id="{BFC8ECE6-D59A-9EE4-CB81-D6162F00D8E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9" name="Group 8">
              <a:extLst>
                <a:ext uri="{FF2B5EF4-FFF2-40B4-BE49-F238E27FC236}">
                  <a16:creationId xmlns:a16="http://schemas.microsoft.com/office/drawing/2014/main" id="{15080BC2-EE72-5D70-6666-DEBC4916533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10800000">
              <a:off x="6153976" y="534249"/>
              <a:ext cx="3838576" cy="5838297"/>
              <a:chOff x="8324466" y="457964"/>
              <a:chExt cx="3838576" cy="5838297"/>
            </a:xfrm>
          </p:grpSpPr>
          <p:sp>
            <p:nvSpPr>
              <p:cNvPr id="10" name="Oval 9">
                <a:extLst>
                  <a:ext uri="{FF2B5EF4-FFF2-40B4-BE49-F238E27FC236}">
                    <a16:creationId xmlns:a16="http://schemas.microsoft.com/office/drawing/2014/main" id="{393AA0A3-2A8A-2332-F348-F88D6E1F3B3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0800000">
                <a:off x="11319026" y="5955846"/>
                <a:ext cx="340415" cy="340415"/>
              </a:xfrm>
              <a:prstGeom prst="ellipse">
                <a:avLst/>
              </a:pr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nvGrpSpPr>
              <p:cNvPr id="11" name="Group 10">
                <a:extLst>
                  <a:ext uri="{FF2B5EF4-FFF2-40B4-BE49-F238E27FC236}">
                    <a16:creationId xmlns:a16="http://schemas.microsoft.com/office/drawing/2014/main" id="{54355255-9D4E-147B-DA9E-4FFB14E7C1BF}"/>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015028" y="2840007"/>
                <a:ext cx="2457452" cy="3838576"/>
                <a:chOff x="587375" y="280987"/>
                <a:chExt cx="2457452" cy="3838576"/>
              </a:xfrm>
            </p:grpSpPr>
            <p:sp>
              <p:nvSpPr>
                <p:cNvPr id="26" name="Freeform 64">
                  <a:extLst>
                    <a:ext uri="{FF2B5EF4-FFF2-40B4-BE49-F238E27FC236}">
                      <a16:creationId xmlns:a16="http://schemas.microsoft.com/office/drawing/2014/main" id="{0C229BCD-A083-BC81-2151-41E4947E04A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2" y="1443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Freeform 81">
                  <a:extLst>
                    <a:ext uri="{FF2B5EF4-FFF2-40B4-BE49-F238E27FC236}">
                      <a16:creationId xmlns:a16="http://schemas.microsoft.com/office/drawing/2014/main" id="{F138DCEE-5B8D-D5E5-54B6-6B0BA01F6ED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205038"/>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8" name="Freeform 61">
                  <a:extLst>
                    <a:ext uri="{FF2B5EF4-FFF2-40B4-BE49-F238E27FC236}">
                      <a16:creationId xmlns:a16="http://schemas.microsoft.com/office/drawing/2014/main" id="{F00BD61F-0747-E748-6BFB-CB875F4942D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9" name="Freeform 78">
                  <a:extLst>
                    <a:ext uri="{FF2B5EF4-FFF2-40B4-BE49-F238E27FC236}">
                      <a16:creationId xmlns:a16="http://schemas.microsoft.com/office/drawing/2014/main" id="{07C45B1B-92EA-5E82-24D1-931DB8AF997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7"/>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0" name="Freeform 84">
                  <a:extLst>
                    <a:ext uri="{FF2B5EF4-FFF2-40B4-BE49-F238E27FC236}">
                      <a16:creationId xmlns:a16="http://schemas.microsoft.com/office/drawing/2014/main" id="{F11B1265-0119-731D-E758-7C0BAFE4B5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90575"/>
                </a:xfrm>
                <a:custGeom>
                  <a:avLst/>
                  <a:gdLst>
                    <a:gd name="T0" fmla="*/ 95 w 258"/>
                    <a:gd name="T1" fmla="*/ 132 h 166"/>
                    <a:gd name="T2" fmla="*/ 258 w 258"/>
                    <a:gd name="T3" fmla="*/ 149 h 166"/>
                    <a:gd name="T4" fmla="*/ 0 w 258"/>
                    <a:gd name="T5" fmla="*/ 0 h 166"/>
                    <a:gd name="T6" fmla="*/ 95 w 258"/>
                    <a:gd name="T7" fmla="*/ 132 h 166"/>
                  </a:gdLst>
                  <a:ahLst/>
                  <a:cxnLst>
                    <a:cxn ang="0">
                      <a:pos x="T0" y="T1"/>
                    </a:cxn>
                    <a:cxn ang="0">
                      <a:pos x="T2" y="T3"/>
                    </a:cxn>
                    <a:cxn ang="0">
                      <a:pos x="T4" y="T5"/>
                    </a:cxn>
                    <a:cxn ang="0">
                      <a:pos x="T6" y="T7"/>
                    </a:cxn>
                  </a:cxnLst>
                  <a:rect l="0" t="0" r="r" b="b"/>
                  <a:pathLst>
                    <a:path w="258" h="166">
                      <a:moveTo>
                        <a:pt x="95" y="132"/>
                      </a:moveTo>
                      <a:cubicBezTo>
                        <a:pt x="147" y="162"/>
                        <a:pt x="206" y="166"/>
                        <a:pt x="258" y="149"/>
                      </a:cubicBezTo>
                      <a:cubicBezTo>
                        <a:pt x="0" y="0"/>
                        <a:pt x="0" y="0"/>
                        <a:pt x="0" y="0"/>
                      </a:cubicBezTo>
                      <a:cubicBezTo>
                        <a:pt x="11" y="54"/>
                        <a:pt x="44" y="102"/>
                        <a:pt x="95"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1" name="Freeform 87">
                  <a:extLst>
                    <a:ext uri="{FF2B5EF4-FFF2-40B4-BE49-F238E27FC236}">
                      <a16:creationId xmlns:a16="http://schemas.microsoft.com/office/drawing/2014/main" id="{35056C9E-95B1-E743-9A73-5A39803B74B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967037"/>
                  <a:ext cx="1228725" cy="790575"/>
                </a:xfrm>
                <a:custGeom>
                  <a:avLst/>
                  <a:gdLst>
                    <a:gd name="T0" fmla="*/ 162 w 258"/>
                    <a:gd name="T1" fmla="*/ 132 h 166"/>
                    <a:gd name="T2" fmla="*/ 258 w 258"/>
                    <a:gd name="T3" fmla="*/ 0 h 166"/>
                    <a:gd name="T4" fmla="*/ 0 w 258"/>
                    <a:gd name="T5" fmla="*/ 149 h 166"/>
                    <a:gd name="T6" fmla="*/ 162 w 258"/>
                    <a:gd name="T7" fmla="*/ 132 h 166"/>
                  </a:gdLst>
                  <a:ahLst/>
                  <a:cxnLst>
                    <a:cxn ang="0">
                      <a:pos x="T0" y="T1"/>
                    </a:cxn>
                    <a:cxn ang="0">
                      <a:pos x="T2" y="T3"/>
                    </a:cxn>
                    <a:cxn ang="0">
                      <a:pos x="T4" y="T5"/>
                    </a:cxn>
                    <a:cxn ang="0">
                      <a:pos x="T6" y="T7"/>
                    </a:cxn>
                  </a:cxnLst>
                  <a:rect l="0" t="0" r="r" b="b"/>
                  <a:pathLst>
                    <a:path w="258" h="166">
                      <a:moveTo>
                        <a:pt x="162" y="132"/>
                      </a:moveTo>
                      <a:cubicBezTo>
                        <a:pt x="214" y="102"/>
                        <a:pt x="247" y="54"/>
                        <a:pt x="258" y="0"/>
                      </a:cubicBezTo>
                      <a:cubicBezTo>
                        <a:pt x="0" y="149"/>
                        <a:pt x="0" y="149"/>
                        <a:pt x="0" y="149"/>
                      </a:cubicBezTo>
                      <a:cubicBezTo>
                        <a:pt x="52" y="166"/>
                        <a:pt x="111" y="162"/>
                        <a:pt x="162" y="132"/>
                      </a:cubicBezTo>
                      <a:close/>
                    </a:path>
                  </a:pathLst>
                </a:custGeom>
                <a:gradFill flip="none" rotWithShape="1">
                  <a:gsLst>
                    <a:gs pos="0">
                      <a:srgbClr val="FFFFFF">
                        <a:alpha val="80000"/>
                      </a:srgbClr>
                    </a:gs>
                    <a:gs pos="100000">
                      <a:srgbClr val="FFFFFF">
                        <a:alpha val="10000"/>
                      </a:srgbClr>
                    </a:gs>
                  </a:gsLst>
                  <a:lin ang="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2" name="Freeform 60">
                  <a:extLst>
                    <a:ext uri="{FF2B5EF4-FFF2-40B4-BE49-F238E27FC236}">
                      <a16:creationId xmlns:a16="http://schemas.microsoft.com/office/drawing/2014/main" id="{873B7450-9F65-5384-2976-127FD877572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0987"/>
                  <a:ext cx="319088" cy="1419225"/>
                </a:xfrm>
                <a:custGeom>
                  <a:avLst/>
                  <a:gdLst>
                    <a:gd name="T0" fmla="*/ 0 w 67"/>
                    <a:gd name="T1" fmla="*/ 0 h 298"/>
                    <a:gd name="T2" fmla="*/ 0 w 67"/>
                    <a:gd name="T3" fmla="*/ 298 h 298"/>
                    <a:gd name="T4" fmla="*/ 67 w 67"/>
                    <a:gd name="T5" fmla="*/ 149 h 298"/>
                    <a:gd name="T6" fmla="*/ 0 w 67"/>
                    <a:gd name="T7" fmla="*/ 0 h 298"/>
                  </a:gdLst>
                  <a:ahLst/>
                  <a:cxnLst>
                    <a:cxn ang="0">
                      <a:pos x="T0" y="T1"/>
                    </a:cxn>
                    <a:cxn ang="0">
                      <a:pos x="T2" y="T3"/>
                    </a:cxn>
                    <a:cxn ang="0">
                      <a:pos x="T4" y="T5"/>
                    </a:cxn>
                    <a:cxn ang="0">
                      <a:pos x="T6" y="T7"/>
                    </a:cxn>
                  </a:cxnLst>
                  <a:rect l="0" t="0" r="r" b="b"/>
                  <a:pathLst>
                    <a:path w="67" h="298">
                      <a:moveTo>
                        <a:pt x="0" y="0"/>
                      </a:moveTo>
                      <a:cubicBezTo>
                        <a:pt x="0" y="298"/>
                        <a:pt x="0" y="298"/>
                        <a:pt x="0" y="298"/>
                      </a:cubicBezTo>
                      <a:cubicBezTo>
                        <a:pt x="41" y="261"/>
                        <a:pt x="67" y="208"/>
                        <a:pt x="67" y="149"/>
                      </a:cubicBezTo>
                      <a:cubicBezTo>
                        <a:pt x="67"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3" name="Freeform 59">
                  <a:extLst>
                    <a:ext uri="{FF2B5EF4-FFF2-40B4-BE49-F238E27FC236}">
                      <a16:creationId xmlns:a16="http://schemas.microsoft.com/office/drawing/2014/main" id="{93FE1A96-9FB8-DD4B-5EB8-26A91007B6E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497013" y="280987"/>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4" name="Freeform 62">
                  <a:extLst>
                    <a:ext uri="{FF2B5EF4-FFF2-40B4-BE49-F238E27FC236}">
                      <a16:creationId xmlns:a16="http://schemas.microsoft.com/office/drawing/2014/main" id="{07C997E7-D2EC-2533-34E1-ADA752DD0A5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5" y="1390651"/>
                  <a:ext cx="1228725" cy="761999"/>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65">
                  <a:extLst>
                    <a:ext uri="{FF2B5EF4-FFF2-40B4-BE49-F238E27FC236}">
                      <a16:creationId xmlns:a16="http://schemas.microsoft.com/office/drawing/2014/main" id="{CDFD69D0-D4F6-6990-4E0A-C6FEB0CE49B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1362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0">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6" name="Freeform 79">
                  <a:extLst>
                    <a:ext uri="{FF2B5EF4-FFF2-40B4-BE49-F238E27FC236}">
                      <a16:creationId xmlns:a16="http://schemas.microsoft.com/office/drawing/2014/main" id="{825CB36E-9726-A54C-5717-F6A428FED53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124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7" name="Freeform 82">
                  <a:extLst>
                    <a:ext uri="{FF2B5EF4-FFF2-40B4-BE49-F238E27FC236}">
                      <a16:creationId xmlns:a16="http://schemas.microsoft.com/office/drawing/2014/main" id="{F8184497-7251-D4E9-F39C-EE556E4B108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124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8" name="Freeform 85">
                  <a:extLst>
                    <a:ext uri="{FF2B5EF4-FFF2-40B4-BE49-F238E27FC236}">
                      <a16:creationId xmlns:a16="http://schemas.microsoft.com/office/drawing/2014/main" id="{835D68A6-6C40-806B-C58A-25B22D6BC62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886075"/>
                  <a:ext cx="1228725" cy="790575"/>
                </a:xfrm>
                <a:custGeom>
                  <a:avLst/>
                  <a:gdLst>
                    <a:gd name="T0" fmla="*/ 0 w 258"/>
                    <a:gd name="T1" fmla="*/ 17 h 166"/>
                    <a:gd name="T2" fmla="*/ 258 w 258"/>
                    <a:gd name="T3" fmla="*/ 166 h 166"/>
                    <a:gd name="T4" fmla="*/ 162 w 258"/>
                    <a:gd name="T5" fmla="*/ 34 h 166"/>
                    <a:gd name="T6" fmla="*/ 0 w 258"/>
                    <a:gd name="T7" fmla="*/ 17 h 166"/>
                  </a:gdLst>
                  <a:ahLst/>
                  <a:cxnLst>
                    <a:cxn ang="0">
                      <a:pos x="T0" y="T1"/>
                    </a:cxn>
                    <a:cxn ang="0">
                      <a:pos x="T2" y="T3"/>
                    </a:cxn>
                    <a:cxn ang="0">
                      <a:pos x="T4" y="T5"/>
                    </a:cxn>
                    <a:cxn ang="0">
                      <a:pos x="T6" y="T7"/>
                    </a:cxn>
                  </a:cxnLst>
                  <a:rect l="0" t="0" r="r" b="b"/>
                  <a:pathLst>
                    <a:path w="258" h="166">
                      <a:moveTo>
                        <a:pt x="0" y="17"/>
                      </a:moveTo>
                      <a:cubicBezTo>
                        <a:pt x="258" y="166"/>
                        <a:pt x="258" y="166"/>
                        <a:pt x="258" y="166"/>
                      </a:cubicBezTo>
                      <a:cubicBezTo>
                        <a:pt x="247" y="112"/>
                        <a:pt x="213" y="63"/>
                        <a:pt x="162" y="34"/>
                      </a:cubicBezTo>
                      <a:cubicBezTo>
                        <a:pt x="111" y="4"/>
                        <a:pt x="52" y="0"/>
                        <a:pt x="0" y="17"/>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39" name="Freeform 88">
                  <a:extLst>
                    <a:ext uri="{FF2B5EF4-FFF2-40B4-BE49-F238E27FC236}">
                      <a16:creationId xmlns:a16="http://schemas.microsoft.com/office/drawing/2014/main" id="{E36097E1-57E6-7188-7C0D-36C56EF55F7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1816101" y="2886075"/>
                  <a:ext cx="1228725" cy="790575"/>
                </a:xfrm>
                <a:custGeom>
                  <a:avLst/>
                  <a:gdLst>
                    <a:gd name="T0" fmla="*/ 0 w 258"/>
                    <a:gd name="T1" fmla="*/ 166 h 166"/>
                    <a:gd name="T2" fmla="*/ 258 w 258"/>
                    <a:gd name="T3" fmla="*/ 17 h 166"/>
                    <a:gd name="T4" fmla="*/ 96 w 258"/>
                    <a:gd name="T5" fmla="*/ 34 h 166"/>
                    <a:gd name="T6" fmla="*/ 0 w 258"/>
                    <a:gd name="T7" fmla="*/ 166 h 166"/>
                  </a:gdLst>
                  <a:ahLst/>
                  <a:cxnLst>
                    <a:cxn ang="0">
                      <a:pos x="T0" y="T1"/>
                    </a:cxn>
                    <a:cxn ang="0">
                      <a:pos x="T2" y="T3"/>
                    </a:cxn>
                    <a:cxn ang="0">
                      <a:pos x="T4" y="T5"/>
                    </a:cxn>
                    <a:cxn ang="0">
                      <a:pos x="T6" y="T7"/>
                    </a:cxn>
                  </a:cxnLst>
                  <a:rect l="0" t="0" r="r" b="b"/>
                  <a:pathLst>
                    <a:path w="258" h="166">
                      <a:moveTo>
                        <a:pt x="0" y="166"/>
                      </a:moveTo>
                      <a:cubicBezTo>
                        <a:pt x="258" y="17"/>
                        <a:pt x="258" y="17"/>
                        <a:pt x="258" y="17"/>
                      </a:cubicBezTo>
                      <a:cubicBezTo>
                        <a:pt x="206" y="0"/>
                        <a:pt x="147" y="4"/>
                        <a:pt x="96" y="34"/>
                      </a:cubicBezTo>
                      <a:cubicBezTo>
                        <a:pt x="44" y="63"/>
                        <a:pt x="11" y="112"/>
                        <a:pt x="0" y="166"/>
                      </a:cubicBezTo>
                      <a:close/>
                    </a:path>
                  </a:pathLst>
                </a:custGeom>
                <a:gradFill flip="none" rotWithShape="1">
                  <a:gsLst>
                    <a:gs pos="0">
                      <a:srgbClr val="FFFFFF">
                        <a:alpha val="80000"/>
                      </a:srgbClr>
                    </a:gs>
                    <a:gs pos="100000">
                      <a:srgbClr val="FFFFFF">
                        <a:alpha val="20000"/>
                      </a:srgbClr>
                    </a:gs>
                  </a:gsLst>
                  <a:lin ang="108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40" name="Group 39">
                  <a:extLst>
                    <a:ext uri="{FF2B5EF4-FFF2-40B4-BE49-F238E27FC236}">
                      <a16:creationId xmlns:a16="http://schemas.microsoft.com/office/drawing/2014/main" id="{9C1BAB2A-BA9C-8C5A-13B8-CE9C056AE65D}"/>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87376" y="280988"/>
                  <a:ext cx="2457450" cy="3838575"/>
                  <a:chOff x="587376" y="280988"/>
                  <a:chExt cx="2457450" cy="3838575"/>
                </a:xfrm>
              </p:grpSpPr>
              <p:sp>
                <p:nvSpPr>
                  <p:cNvPr id="41" name="Line 63">
                    <a:extLst>
                      <a:ext uri="{FF2B5EF4-FFF2-40B4-BE49-F238E27FC236}">
                        <a16:creationId xmlns:a16="http://schemas.microsoft.com/office/drawing/2014/main" id="{4F8DCA4A-A0D6-514F-47BB-541F133C696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2" name="Line 66">
                    <a:extLst>
                      <a:ext uri="{FF2B5EF4-FFF2-40B4-BE49-F238E27FC236}">
                        <a16:creationId xmlns:a16="http://schemas.microsoft.com/office/drawing/2014/main" id="{0BEDD737-7AD9-32AF-DA50-AE940D883A1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1443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Line 67">
                    <a:extLst>
                      <a:ext uri="{FF2B5EF4-FFF2-40B4-BE49-F238E27FC236}">
                        <a16:creationId xmlns:a16="http://schemas.microsoft.com/office/drawing/2014/main" id="{9361792E-BF11-44DD-3900-9EE92815F3E2}"/>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80988"/>
                    <a:ext cx="0" cy="3838575"/>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4" name="Line 80">
                    <a:extLst>
                      <a:ext uri="{FF2B5EF4-FFF2-40B4-BE49-F238E27FC236}">
                        <a16:creationId xmlns:a16="http://schemas.microsoft.com/office/drawing/2014/main" id="{EF08723B-66BF-73AE-106A-58DBBBABFA3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5" name="Line 83">
                    <a:extLst>
                      <a:ext uri="{FF2B5EF4-FFF2-40B4-BE49-F238E27FC236}">
                        <a16:creationId xmlns:a16="http://schemas.microsoft.com/office/drawing/2014/main" id="{866A6C7D-739E-6ED2-8DC9-F62F9697723E}"/>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205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6" name="Line 86">
                    <a:extLst>
                      <a:ext uri="{FF2B5EF4-FFF2-40B4-BE49-F238E27FC236}">
                        <a16:creationId xmlns:a16="http://schemas.microsoft.com/office/drawing/2014/main" id="{3CAE0274-E38E-54A4-13C4-FFD1A9DDC6C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87376"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7" name="Line 89">
                    <a:extLst>
                      <a:ext uri="{FF2B5EF4-FFF2-40B4-BE49-F238E27FC236}">
                        <a16:creationId xmlns:a16="http://schemas.microsoft.com/office/drawing/2014/main" id="{7561DEAF-B810-94D1-71BB-2116BFFFA77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1816101" y="2967038"/>
                    <a:ext cx="1228725" cy="709613"/>
                  </a:xfrm>
                  <a:prstGeom prst="line">
                    <a:avLst/>
                  </a:prstGeom>
                  <a:noFill/>
                  <a:ln w="12700" cap="rnd">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nvGrpSpPr>
              <p:cNvPr id="12" name="Group 11">
                <a:extLst>
                  <a:ext uri="{FF2B5EF4-FFF2-40B4-BE49-F238E27FC236}">
                    <a16:creationId xmlns:a16="http://schemas.microsoft.com/office/drawing/2014/main" id="{323C31A5-9409-F839-90BA-3883DC532301}"/>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2700000">
                <a:off x="9940728" y="245341"/>
                <a:ext cx="1785984" cy="2211229"/>
                <a:chOff x="3125006" y="3171595"/>
                <a:chExt cx="1785984" cy="2211229"/>
              </a:xfrm>
            </p:grpSpPr>
            <p:grpSp>
              <p:nvGrpSpPr>
                <p:cNvPr id="18" name="Group 17">
                  <a:extLst>
                    <a:ext uri="{FF2B5EF4-FFF2-40B4-BE49-F238E27FC236}">
                      <a16:creationId xmlns:a16="http://schemas.microsoft.com/office/drawing/2014/main" id="{42742EC4-5A1C-631E-398C-F3C5A9C4A2EE}"/>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36819" y="3174345"/>
                  <a:ext cx="1760933" cy="2208479"/>
                  <a:chOff x="4749017" y="2998646"/>
                  <a:chExt cx="1760933" cy="2208479"/>
                </a:xfrm>
              </p:grpSpPr>
              <p:cxnSp>
                <p:nvCxnSpPr>
                  <p:cNvPr id="22" name="Straight Connector 21">
                    <a:extLst>
                      <a:ext uri="{FF2B5EF4-FFF2-40B4-BE49-F238E27FC236}">
                        <a16:creationId xmlns:a16="http://schemas.microsoft.com/office/drawing/2014/main" id="{D2C0A335-0DBB-9CDA-7CB6-64689BB782AD}"/>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flipH="1">
                    <a:off x="5630197" y="2998646"/>
                    <a:ext cx="0" cy="2208479"/>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21B6FD8-0F3F-70F9-2457-87BB8AAB7930}"/>
                      </a:ext>
                      <a:ext uri="{C183D7F6-B498-43B3-948B-1728B52AA6E4}">
                        <adec:decorative xmlns:adec="http://schemas.microsoft.com/office/drawing/2017/decorative" val="1"/>
                      </a:ext>
                    </a:extLst>
                  </p:cNvPr>
                  <p:cNvCxnSpPr>
                    <a:cxnSpLocks noChangeAspect="1"/>
                  </p:cNvCxnSpPr>
                  <p:nvPr>
                    <p:extLst>
                      <p:ext uri="{386F3935-93C4-4BCD-93E2-E3B085C9AB24}">
                        <p16:designElem xmlns:p16="http://schemas.microsoft.com/office/powerpoint/2015/main" val="1"/>
                      </p:ext>
                    </p:extLst>
                  </p:nvPr>
                </p:nvCxnSpPr>
                <p:spPr>
                  <a:xfrm rot="10800000" flipH="1">
                    <a:off x="4749017" y="4416771"/>
                    <a:ext cx="1760933"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24" name="Rectangle 30">
                    <a:extLst>
                      <a:ext uri="{FF2B5EF4-FFF2-40B4-BE49-F238E27FC236}">
                        <a16:creationId xmlns:a16="http://schemas.microsoft.com/office/drawing/2014/main" id="{44ACA065-23B9-0399-85C9-8821480A7DDA}"/>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136242" y="3224252"/>
                    <a:ext cx="987915" cy="987915"/>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30">
                    <a:extLst>
                      <a:ext uri="{FF2B5EF4-FFF2-40B4-BE49-F238E27FC236}">
                        <a16:creationId xmlns:a16="http://schemas.microsoft.com/office/drawing/2014/main" id="{360F78FE-550E-F182-27C9-8D0D0411F4D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3500000">
                    <a:off x="5327037" y="3070731"/>
                    <a:ext cx="606323" cy="606323"/>
                  </a:xfrm>
                  <a:custGeom>
                    <a:avLst/>
                    <a:gdLst>
                      <a:gd name="connsiteX0" fmla="*/ 0 w 1302493"/>
                      <a:gd name="connsiteY0" fmla="*/ 0 h 1302493"/>
                      <a:gd name="connsiteX1" fmla="*/ 1302493 w 1302493"/>
                      <a:gd name="connsiteY1" fmla="*/ 0 h 1302493"/>
                      <a:gd name="connsiteX2" fmla="*/ 1302493 w 1302493"/>
                      <a:gd name="connsiteY2" fmla="*/ 1302493 h 1302493"/>
                      <a:gd name="connsiteX3" fmla="*/ 0 w 1302493"/>
                      <a:gd name="connsiteY3" fmla="*/ 1302493 h 1302493"/>
                      <a:gd name="connsiteX4" fmla="*/ 0 w 1302493"/>
                      <a:gd name="connsiteY4" fmla="*/ 0 h 1302493"/>
                      <a:gd name="connsiteX0" fmla="*/ 1302493 w 1393933"/>
                      <a:gd name="connsiteY0" fmla="*/ 1302493 h 1393933"/>
                      <a:gd name="connsiteX1" fmla="*/ 0 w 1393933"/>
                      <a:gd name="connsiteY1" fmla="*/ 1302493 h 1393933"/>
                      <a:gd name="connsiteX2" fmla="*/ 0 w 1393933"/>
                      <a:gd name="connsiteY2" fmla="*/ 0 h 1393933"/>
                      <a:gd name="connsiteX3" fmla="*/ 1302493 w 1393933"/>
                      <a:gd name="connsiteY3" fmla="*/ 0 h 1393933"/>
                      <a:gd name="connsiteX4" fmla="*/ 1393933 w 1393933"/>
                      <a:gd name="connsiteY4" fmla="*/ 1393933 h 1393933"/>
                      <a:gd name="connsiteX0" fmla="*/ 0 w 1393933"/>
                      <a:gd name="connsiteY0" fmla="*/ 1302493 h 1393933"/>
                      <a:gd name="connsiteX1" fmla="*/ 0 w 1393933"/>
                      <a:gd name="connsiteY1" fmla="*/ 0 h 1393933"/>
                      <a:gd name="connsiteX2" fmla="*/ 1302493 w 1393933"/>
                      <a:gd name="connsiteY2" fmla="*/ 0 h 1393933"/>
                      <a:gd name="connsiteX3" fmla="*/ 1393933 w 1393933"/>
                      <a:gd name="connsiteY3" fmla="*/ 1393933 h 1393933"/>
                      <a:gd name="connsiteX0" fmla="*/ 0 w 1302493"/>
                      <a:gd name="connsiteY0" fmla="*/ 1302493 h 1302493"/>
                      <a:gd name="connsiteX1" fmla="*/ 0 w 1302493"/>
                      <a:gd name="connsiteY1" fmla="*/ 0 h 1302493"/>
                      <a:gd name="connsiteX2" fmla="*/ 1302493 w 1302493"/>
                      <a:gd name="connsiteY2" fmla="*/ 0 h 1302493"/>
                    </a:gdLst>
                    <a:ahLst/>
                    <a:cxnLst>
                      <a:cxn ang="0">
                        <a:pos x="connsiteX0" y="connsiteY0"/>
                      </a:cxn>
                      <a:cxn ang="0">
                        <a:pos x="connsiteX1" y="connsiteY1"/>
                      </a:cxn>
                      <a:cxn ang="0">
                        <a:pos x="connsiteX2" y="connsiteY2"/>
                      </a:cxn>
                    </a:cxnLst>
                    <a:rect l="l" t="t" r="r" b="b"/>
                    <a:pathLst>
                      <a:path w="1302493" h="1302493">
                        <a:moveTo>
                          <a:pt x="0" y="1302493"/>
                        </a:moveTo>
                        <a:lnTo>
                          <a:pt x="0" y="0"/>
                        </a:lnTo>
                        <a:lnTo>
                          <a:pt x="1302493" y="0"/>
                        </a:lnTo>
                      </a:path>
                    </a:pathLst>
                  </a:cu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82BEC42F-0A94-4DB3-9210-90D9BA7610BC}"/>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3125006" y="3171595"/>
                  <a:ext cx="1785984" cy="1799739"/>
                  <a:chOff x="6879836" y="3516901"/>
                  <a:chExt cx="1785984" cy="1799739"/>
                </a:xfrm>
              </p:grpSpPr>
              <p:sp>
                <p:nvSpPr>
                  <p:cNvPr id="20" name="Freeform: Shape 19">
                    <a:extLst>
                      <a:ext uri="{FF2B5EF4-FFF2-40B4-BE49-F238E27FC236}">
                        <a16:creationId xmlns:a16="http://schemas.microsoft.com/office/drawing/2014/main" id="{4639297D-A086-3111-DE35-3ADFC63EC52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6879836" y="3521665"/>
                    <a:ext cx="892801" cy="1794975"/>
                  </a:xfrm>
                  <a:custGeom>
                    <a:avLst/>
                    <a:gdLst>
                      <a:gd name="connsiteX0" fmla="*/ 892801 w 892801"/>
                      <a:gd name="connsiteY0" fmla="*/ 0 h 1794975"/>
                      <a:gd name="connsiteX1" fmla="*/ 892801 w 892801"/>
                      <a:gd name="connsiteY1" fmla="*/ 1434622 h 1794975"/>
                      <a:gd name="connsiteX2" fmla="*/ 845919 w 892801"/>
                      <a:gd name="connsiteY2" fmla="*/ 1533379 h 1794975"/>
                      <a:gd name="connsiteX3" fmla="*/ 440820 w 892801"/>
                      <a:gd name="connsiteY3" fmla="*/ 1794916 h 1794975"/>
                      <a:gd name="connsiteX4" fmla="*/ 379878 w 892801"/>
                      <a:gd name="connsiteY4" fmla="*/ 1791253 h 1794975"/>
                      <a:gd name="connsiteX5" fmla="*/ 763083 w 892801"/>
                      <a:gd name="connsiteY5" fmla="*/ 100140 h 1794975"/>
                      <a:gd name="connsiteX6" fmla="*/ 892801 w 892801"/>
                      <a:gd name="connsiteY6" fmla="*/ 0 h 179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2801" h="1794975">
                        <a:moveTo>
                          <a:pt x="892801" y="0"/>
                        </a:moveTo>
                        <a:lnTo>
                          <a:pt x="892801" y="1434622"/>
                        </a:lnTo>
                        <a:lnTo>
                          <a:pt x="845919" y="1533379"/>
                        </a:lnTo>
                        <a:cubicBezTo>
                          <a:pt x="735106" y="1711682"/>
                          <a:pt x="584368" y="1792418"/>
                          <a:pt x="440820" y="1794916"/>
                        </a:cubicBezTo>
                        <a:cubicBezTo>
                          <a:pt x="420314" y="1795273"/>
                          <a:pt x="399954" y="1794033"/>
                          <a:pt x="379878" y="1791253"/>
                        </a:cubicBezTo>
                        <a:cubicBezTo>
                          <a:pt x="-41718" y="1732871"/>
                          <a:pt x="-338017" y="995203"/>
                          <a:pt x="763083" y="100140"/>
                        </a:cubicBezTo>
                        <a:lnTo>
                          <a:pt x="892801" y="0"/>
                        </a:ln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sp>
                <p:nvSpPr>
                  <p:cNvPr id="21" name="Freeform: Shape 20">
                    <a:extLst>
                      <a:ext uri="{FF2B5EF4-FFF2-40B4-BE49-F238E27FC236}">
                        <a16:creationId xmlns:a16="http://schemas.microsoft.com/office/drawing/2014/main" id="{0A57F373-E650-007D-EF3A-125835724B37}"/>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a:off x="7772637" y="3516901"/>
                    <a:ext cx="893183" cy="1795123"/>
                  </a:xfrm>
                  <a:custGeom>
                    <a:avLst/>
                    <a:gdLst>
                      <a:gd name="connsiteX0" fmla="*/ 191 w 893183"/>
                      <a:gd name="connsiteY0" fmla="*/ 0 h 1795123"/>
                      <a:gd name="connsiteX1" fmla="*/ 130101 w 893183"/>
                      <a:gd name="connsiteY1" fmla="*/ 100288 h 1795123"/>
                      <a:gd name="connsiteX2" fmla="*/ 513306 w 893183"/>
                      <a:gd name="connsiteY2" fmla="*/ 1791401 h 1795123"/>
                      <a:gd name="connsiteX3" fmla="*/ 47265 w 893183"/>
                      <a:gd name="connsiteY3" fmla="*/ 1533527 h 1795123"/>
                      <a:gd name="connsiteX4" fmla="*/ 192 w 893183"/>
                      <a:gd name="connsiteY4" fmla="*/ 1434367 h 1795123"/>
                      <a:gd name="connsiteX5" fmla="*/ 192 w 893183"/>
                      <a:gd name="connsiteY5" fmla="*/ 1438981 h 1795123"/>
                      <a:gd name="connsiteX6" fmla="*/ 0 w 893183"/>
                      <a:gd name="connsiteY6" fmla="*/ 1439386 h 1795123"/>
                      <a:gd name="connsiteX7" fmla="*/ 0 w 893183"/>
                      <a:gd name="connsiteY7" fmla="*/ 4764 h 1795123"/>
                      <a:gd name="connsiteX8" fmla="*/ 191 w 893183"/>
                      <a:gd name="connsiteY8" fmla="*/ 4616 h 1795123"/>
                      <a:gd name="connsiteX9" fmla="*/ 191 w 893183"/>
                      <a:gd name="connsiteY9" fmla="*/ 0 h 179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3183" h="1795123">
                        <a:moveTo>
                          <a:pt x="191" y="0"/>
                        </a:moveTo>
                        <a:lnTo>
                          <a:pt x="130101" y="100288"/>
                        </a:lnTo>
                        <a:cubicBezTo>
                          <a:pt x="1231201" y="995351"/>
                          <a:pt x="934902" y="1733019"/>
                          <a:pt x="513306" y="1791401"/>
                        </a:cubicBezTo>
                        <a:cubicBezTo>
                          <a:pt x="352699" y="1813642"/>
                          <a:pt x="173909" y="1737302"/>
                          <a:pt x="47265" y="1533527"/>
                        </a:cubicBezTo>
                        <a:lnTo>
                          <a:pt x="192" y="1434367"/>
                        </a:lnTo>
                        <a:lnTo>
                          <a:pt x="192" y="1438981"/>
                        </a:lnTo>
                        <a:lnTo>
                          <a:pt x="0" y="1439386"/>
                        </a:lnTo>
                        <a:lnTo>
                          <a:pt x="0" y="4764"/>
                        </a:lnTo>
                        <a:lnTo>
                          <a:pt x="191" y="4616"/>
                        </a:lnTo>
                        <a:lnTo>
                          <a:pt x="191" y="0"/>
                        </a:ln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solidFill>
                        <a:schemeClr val="tx1"/>
                      </a:solidFill>
                    </a:endParaRPr>
                  </a:p>
                </p:txBody>
              </p:sp>
            </p:grpSp>
          </p:grpSp>
          <p:grpSp>
            <p:nvGrpSpPr>
              <p:cNvPr id="13" name="Group 12">
                <a:extLst>
                  <a:ext uri="{FF2B5EF4-FFF2-40B4-BE49-F238E27FC236}">
                    <a16:creationId xmlns:a16="http://schemas.microsoft.com/office/drawing/2014/main" id="{3F7AA1C2-3BC9-2CC2-246C-891EEAAAAAD5}"/>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rot="5400000">
                <a:off x="10400268" y="1917602"/>
                <a:ext cx="633413" cy="1862138"/>
                <a:chOff x="5959192" y="333389"/>
                <a:chExt cx="633413" cy="1862138"/>
              </a:xfrm>
            </p:grpSpPr>
            <p:grpSp>
              <p:nvGrpSpPr>
                <p:cNvPr id="14" name="Group 13">
                  <a:extLst>
                    <a:ext uri="{FF2B5EF4-FFF2-40B4-BE49-F238E27FC236}">
                      <a16:creationId xmlns:a16="http://schemas.microsoft.com/office/drawing/2014/main" id="{8095730D-9E3D-CB3A-4FF1-D9B51A162A36}"/>
                    </a:ext>
                    <a:ext uri="{C183D7F6-B498-43B3-948B-1728B52AA6E4}">
                      <adec:decorative xmlns:adec="http://schemas.microsoft.com/office/drawing/2017/decorative" val="1"/>
                    </a:ext>
                  </a:extLst>
                </p:cNvPr>
                <p:cNvGrpSpPr>
                  <a:grpSpLocks noChangeAspect="1"/>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6" name="Freeform 68">
                    <a:extLst>
                      <a:ext uri="{FF2B5EF4-FFF2-40B4-BE49-F238E27FC236}">
                        <a16:creationId xmlns:a16="http://schemas.microsoft.com/office/drawing/2014/main" id="{0FDC9A03-E7DE-3D3E-74F8-C2990A5082F8}"/>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7" name="Freeform 69">
                    <a:extLst>
                      <a:ext uri="{FF2B5EF4-FFF2-40B4-BE49-F238E27FC236}">
                        <a16:creationId xmlns:a16="http://schemas.microsoft.com/office/drawing/2014/main" id="{3B430687-A11D-CFC5-B7C6-AF9A479146F6}"/>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5" name="Line 70">
                  <a:extLst>
                    <a:ext uri="{FF2B5EF4-FFF2-40B4-BE49-F238E27FC236}">
                      <a16:creationId xmlns:a16="http://schemas.microsoft.com/office/drawing/2014/main" id="{F9EEDCBB-CCC4-61BB-3480-8D21A3D2F18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bwMode="auto">
                <a:xfrm flipV="1">
                  <a:off x="6278281"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Tree>
    <p:extLst>
      <p:ext uri="{BB962C8B-B14F-4D97-AF65-F5344CB8AC3E}">
        <p14:creationId xmlns:p14="http://schemas.microsoft.com/office/powerpoint/2010/main" val="19003897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46A27C-9BDA-43B3-96EA-C145EA7F04DE}"/>
              </a:ext>
            </a:extLst>
          </p:cNvPr>
          <p:cNvSpPr>
            <a:spLocks noGrp="1"/>
          </p:cNvSpPr>
          <p:nvPr>
            <p:ph type="dt" sz="half" idx="10"/>
          </p:nvPr>
        </p:nvSpPr>
        <p:spPr/>
        <p:txBody>
          <a:bodyPr/>
          <a:lstStyle/>
          <a:p>
            <a:r>
              <a:rPr lang="en-US" dirty="0"/>
              <a:t>20XX</a:t>
            </a:r>
          </a:p>
        </p:txBody>
      </p:sp>
      <p:sp>
        <p:nvSpPr>
          <p:cNvPr id="3" name="Footer Placeholder 2">
            <a:extLst>
              <a:ext uri="{FF2B5EF4-FFF2-40B4-BE49-F238E27FC236}">
                <a16:creationId xmlns:a16="http://schemas.microsoft.com/office/drawing/2014/main" id="{791FBD5E-AA17-42F1-8615-49F2664DD46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E57A2D5-EBE5-43DD-8CF2-8B90801A0DF5}"/>
              </a:ext>
            </a:extLst>
          </p:cNvPr>
          <p:cNvSpPr>
            <a:spLocks noGrp="1"/>
          </p:cNvSpPr>
          <p:nvPr>
            <p:ph type="sldNum" sz="quarter" idx="12"/>
          </p:nvPr>
        </p:nvSpPr>
        <p:spPr/>
        <p:txBody>
          <a:body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39105187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451E1-40E1-4ED2-A9E3-6376E774AD27}"/>
              </a:ext>
            </a:extLst>
          </p:cNvPr>
          <p:cNvSpPr>
            <a:spLocks noGrp="1"/>
          </p:cNvSpPr>
          <p:nvPr>
            <p:ph type="title"/>
          </p:nvPr>
        </p:nvSpPr>
        <p:spPr>
          <a:xfrm>
            <a:off x="990001" y="955674"/>
            <a:ext cx="3531600" cy="1384995"/>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9BAAE5E-AD83-40D4-8BDB-6B25250247AA}"/>
              </a:ext>
            </a:extLst>
          </p:cNvPr>
          <p:cNvSpPr>
            <a:spLocks noGrp="1"/>
          </p:cNvSpPr>
          <p:nvPr>
            <p:ph idx="1"/>
          </p:nvPr>
        </p:nvSpPr>
        <p:spPr>
          <a:xfrm>
            <a:off x="5444850" y="882651"/>
            <a:ext cx="5760000" cy="489584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4D4DF8E2-A28B-4889-AD9E-1D733FEA2E0C}"/>
              </a:ext>
            </a:extLst>
          </p:cNvPr>
          <p:cNvSpPr>
            <a:spLocks noGrp="1"/>
          </p:cNvSpPr>
          <p:nvPr>
            <p:ph type="body" sz="half" idx="2"/>
          </p:nvPr>
        </p:nvSpPr>
        <p:spPr>
          <a:xfrm>
            <a:off x="989401" y="2584759"/>
            <a:ext cx="3531600" cy="3193741"/>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EF812-B775-468C-84D9-4394CC19F298}"/>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9DE1DEB3-5237-467C-A5B6-EDA7F366EB6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1877A6B-440F-4D7B-92DA-1B964D029F12}"/>
              </a:ext>
            </a:extLst>
          </p:cNvPr>
          <p:cNvSpPr>
            <a:spLocks noGrp="1"/>
          </p:cNvSpPr>
          <p:nvPr>
            <p:ph type="sldNum" sz="quarter" idx="12"/>
          </p:nvPr>
        </p:nvSpPr>
        <p:spPr/>
        <p:txBody>
          <a:bodyPr/>
          <a:lstStyle/>
          <a:p>
            <a:fld id="{294A09A9-5501-47C1-A89A-A340965A2BE2}" type="slidenum">
              <a:rPr lang="en-US" smtClean="0"/>
              <a:pPr/>
              <a:t>‹#›</a:t>
            </a:fld>
            <a:endParaRPr lang="en-US" dirty="0"/>
          </a:p>
        </p:txBody>
      </p:sp>
      <p:cxnSp>
        <p:nvCxnSpPr>
          <p:cNvPr id="10" name="Straight Connector 9">
            <a:extLst>
              <a:ext uri="{FF2B5EF4-FFF2-40B4-BE49-F238E27FC236}">
                <a16:creationId xmlns:a16="http://schemas.microsoft.com/office/drawing/2014/main" id="{DC89B2F1-1E32-44DB-B50E-BEA1896CAD81}"/>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640213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6B204-119E-45DB-A177-995FF5D9B4E5}"/>
              </a:ext>
            </a:extLst>
          </p:cNvPr>
          <p:cNvSpPr>
            <a:spLocks noGrp="1"/>
          </p:cNvSpPr>
          <p:nvPr>
            <p:ph type="title"/>
          </p:nvPr>
        </p:nvSpPr>
        <p:spPr>
          <a:xfrm>
            <a:off x="990000" y="955456"/>
            <a:ext cx="3531600" cy="1384995"/>
          </a:xfrm>
        </p:spPr>
        <p:txBody>
          <a:bodyPr anchor="b" anchorCtr="0">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CD3036-53A8-4361-AAAC-D8072EB470FE}"/>
              </a:ext>
            </a:extLst>
          </p:cNvPr>
          <p:cNvSpPr>
            <a:spLocks noGrp="1"/>
          </p:cNvSpPr>
          <p:nvPr>
            <p:ph type="pic" idx="1"/>
          </p:nvPr>
        </p:nvSpPr>
        <p:spPr>
          <a:xfrm>
            <a:off x="5537200" y="540001"/>
            <a:ext cx="6115050" cy="52385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D0FCFCD5-820E-47D9-9A60-57680C4C9405}"/>
              </a:ext>
            </a:extLst>
          </p:cNvPr>
          <p:cNvSpPr>
            <a:spLocks noGrp="1"/>
          </p:cNvSpPr>
          <p:nvPr>
            <p:ph type="body" sz="half" idx="2"/>
          </p:nvPr>
        </p:nvSpPr>
        <p:spPr>
          <a:xfrm>
            <a:off x="990000" y="2584758"/>
            <a:ext cx="3531600" cy="3284229"/>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2446C3-A62E-4690-9098-53D59C4C33E0}"/>
              </a:ext>
            </a:extLst>
          </p:cNvPr>
          <p:cNvSpPr>
            <a:spLocks noGrp="1"/>
          </p:cNvSpPr>
          <p:nvPr>
            <p:ph type="dt" sz="half" idx="10"/>
          </p:nvPr>
        </p:nvSpPr>
        <p:spPr/>
        <p:txBody>
          <a:bodyPr/>
          <a:lstStyle/>
          <a:p>
            <a:r>
              <a:rPr lang="en-US" dirty="0"/>
              <a:t>20XX</a:t>
            </a:r>
          </a:p>
        </p:txBody>
      </p:sp>
      <p:sp>
        <p:nvSpPr>
          <p:cNvPr id="6" name="Footer Placeholder 5">
            <a:extLst>
              <a:ext uri="{FF2B5EF4-FFF2-40B4-BE49-F238E27FC236}">
                <a16:creationId xmlns:a16="http://schemas.microsoft.com/office/drawing/2014/main" id="{40A6C8B8-EA3D-45E5-950A-B6F1EA0B478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72ACAB7-ADBF-42E5-A214-232BA9EFB3B6}"/>
              </a:ext>
            </a:extLst>
          </p:cNvPr>
          <p:cNvSpPr>
            <a:spLocks noGrp="1"/>
          </p:cNvSpPr>
          <p:nvPr>
            <p:ph type="sldNum" sz="quarter" idx="12"/>
          </p:nvPr>
        </p:nvSpPr>
        <p:spPr/>
        <p:txBody>
          <a:bodyPr/>
          <a:lstStyle/>
          <a:p>
            <a:fld id="{294A09A9-5501-47C1-A89A-A340965A2BE2}" type="slidenum">
              <a:rPr lang="en-US" smtClean="0"/>
              <a:pPr/>
              <a:t>‹#›</a:t>
            </a:fld>
            <a:endParaRPr lang="en-US" dirty="0"/>
          </a:p>
        </p:txBody>
      </p:sp>
      <p:cxnSp>
        <p:nvCxnSpPr>
          <p:cNvPr id="9" name="Straight Connector 8">
            <a:extLst>
              <a:ext uri="{FF2B5EF4-FFF2-40B4-BE49-F238E27FC236}">
                <a16:creationId xmlns:a16="http://schemas.microsoft.com/office/drawing/2014/main" id="{D0E80DA6-B971-46B7-B0D3-8581AE0B6ACB}"/>
              </a:ext>
              <a:ext uri="{C183D7F6-B498-43B3-948B-1728B52AA6E4}">
                <adec:decorative xmlns:adec="http://schemas.microsoft.com/office/drawing/2017/decorative" val="0"/>
              </a:ext>
            </a:extLst>
          </p:cNvPr>
          <p:cNvCxnSpPr>
            <a:cxnSpLocks/>
          </p:cNvCxnSpPr>
          <p:nvPr/>
        </p:nvCxnSpPr>
        <p:spPr>
          <a:xfrm>
            <a:off x="4979988" y="540000"/>
            <a:ext cx="0" cy="5778000"/>
          </a:xfrm>
          <a:prstGeom prst="line">
            <a:avLst/>
          </a:prstGeom>
          <a:ln w="12700">
            <a:solidFill>
              <a:srgbClr val="FFFFFF">
                <a:alpha val="4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2808900"/>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2DDA7E-8449-42D1-93BD-4E96C1BFC18D}"/>
              </a:ext>
            </a:extLst>
          </p:cNvPr>
          <p:cNvSpPr>
            <a:spLocks noGrp="1"/>
          </p:cNvSpPr>
          <p:nvPr>
            <p:ph type="title"/>
          </p:nvPr>
        </p:nvSpPr>
        <p:spPr>
          <a:xfrm>
            <a:off x="989400" y="395289"/>
            <a:ext cx="10213200" cy="1112836"/>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72EB64-DBC0-4012-830E-9166670D17C5}"/>
              </a:ext>
            </a:extLst>
          </p:cNvPr>
          <p:cNvSpPr>
            <a:spLocks noGrp="1"/>
          </p:cNvSpPr>
          <p:nvPr>
            <p:ph type="body" idx="1"/>
          </p:nvPr>
        </p:nvSpPr>
        <p:spPr>
          <a:xfrm>
            <a:off x="989400" y="1685925"/>
            <a:ext cx="10213200" cy="404019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749A3E9-8704-4E26-A519-8215B3E943F5}"/>
              </a:ext>
            </a:extLst>
          </p:cNvPr>
          <p:cNvSpPr>
            <a:spLocks noGrp="1"/>
          </p:cNvSpPr>
          <p:nvPr>
            <p:ph type="dt" sz="half" idx="2"/>
          </p:nvPr>
        </p:nvSpPr>
        <p:spPr>
          <a:xfrm>
            <a:off x="450000" y="6357168"/>
            <a:ext cx="1760150" cy="461665"/>
          </a:xfrm>
          <a:prstGeom prst="rect">
            <a:avLst/>
          </a:prstGeom>
        </p:spPr>
        <p:txBody>
          <a:bodyPr vert="horz" lIns="91440" tIns="45720" rIns="91440" bIns="45720" rtlCol="0" anchor="ctr">
            <a:normAutofit/>
          </a:bodyPr>
          <a:lstStyle>
            <a:lvl1pPr algn="l">
              <a:defRPr sz="1000" cap="all" spc="200" baseline="0">
                <a:solidFill>
                  <a:schemeClr val="tx1">
                    <a:alpha val="60000"/>
                  </a:schemeClr>
                </a:solidFill>
                <a:latin typeface="+mj-lt"/>
              </a:defRPr>
            </a:lvl1pPr>
          </a:lstStyle>
          <a:p>
            <a:r>
              <a:rPr lang="en-US" dirty="0"/>
              <a:t>20XX</a:t>
            </a:r>
          </a:p>
        </p:txBody>
      </p:sp>
      <p:sp>
        <p:nvSpPr>
          <p:cNvPr id="5" name="Footer Placeholder 4">
            <a:extLst>
              <a:ext uri="{FF2B5EF4-FFF2-40B4-BE49-F238E27FC236}">
                <a16:creationId xmlns:a16="http://schemas.microsoft.com/office/drawing/2014/main" id="{C8590E32-87A0-44C2-A299-D45FAB146E08}"/>
              </a:ext>
            </a:extLst>
          </p:cNvPr>
          <p:cNvSpPr>
            <a:spLocks noGrp="1"/>
          </p:cNvSpPr>
          <p:nvPr>
            <p:ph type="ftr" sz="quarter" idx="3"/>
          </p:nvPr>
        </p:nvSpPr>
        <p:spPr>
          <a:xfrm>
            <a:off x="2754312" y="6357600"/>
            <a:ext cx="6683376" cy="460800"/>
          </a:xfrm>
          <a:prstGeom prst="rect">
            <a:avLst/>
          </a:prstGeom>
        </p:spPr>
        <p:txBody>
          <a:bodyPr vert="horz" lIns="91440" tIns="45720" rIns="91440" bIns="45720" rtlCol="0" anchor="ctr"/>
          <a:lstStyle>
            <a:lvl1pPr algn="ctr">
              <a:defRPr sz="1000" cap="all" spc="300" baseline="0">
                <a:solidFill>
                  <a:schemeClr val="tx1">
                    <a:alpha val="60000"/>
                  </a:schemeClr>
                </a:solidFill>
                <a:latin typeface="+mj-lt"/>
              </a:defRPr>
            </a:lvl1pPr>
          </a:lstStyle>
          <a:p>
            <a:endParaRPr lang="en-US" dirty="0"/>
          </a:p>
        </p:txBody>
      </p:sp>
      <p:sp>
        <p:nvSpPr>
          <p:cNvPr id="6" name="Slide Number Placeholder 5">
            <a:extLst>
              <a:ext uri="{FF2B5EF4-FFF2-40B4-BE49-F238E27FC236}">
                <a16:creationId xmlns:a16="http://schemas.microsoft.com/office/drawing/2014/main" id="{BE1C1A41-01A7-44E2-965B-ACFD4F2806FC}"/>
              </a:ext>
            </a:extLst>
          </p:cNvPr>
          <p:cNvSpPr>
            <a:spLocks noGrp="1"/>
          </p:cNvSpPr>
          <p:nvPr>
            <p:ph type="sldNum" sz="quarter" idx="4"/>
          </p:nvPr>
        </p:nvSpPr>
        <p:spPr>
          <a:xfrm>
            <a:off x="9982800" y="6357600"/>
            <a:ext cx="1760150" cy="460800"/>
          </a:xfrm>
          <a:prstGeom prst="rect">
            <a:avLst/>
          </a:prstGeom>
        </p:spPr>
        <p:txBody>
          <a:bodyPr vert="horz" lIns="91440" tIns="45720" rIns="91440" bIns="45720" rtlCol="0" anchor="ctr"/>
          <a:lstStyle>
            <a:lvl1pPr algn="r">
              <a:defRPr sz="1000" cap="all" spc="200" baseline="0">
                <a:solidFill>
                  <a:schemeClr val="tx1">
                    <a:alpha val="60000"/>
                  </a:schemeClr>
                </a:solidFill>
                <a:latin typeface="+mj-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8199903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8" r:id="rId13"/>
    <p:sldLayoutId id="2147483709" r:id="rId14"/>
    <p:sldLayoutId id="2147483710" r:id="rId15"/>
    <p:sldLayoutId id="2147483711" r:id="rId16"/>
    <p:sldLayoutId id="2147483712" r:id="rId17"/>
    <p:sldLayoutId id="2147483714" r:id="rId18"/>
    <p:sldLayoutId id="2147483715" r:id="rId19"/>
    <p:sldLayoutId id="2147483717" r:id="rId20"/>
    <p:sldLayoutId id="2147483672" r:id="rId21"/>
  </p:sldLayoutIdLst>
  <p:hf sldNum="0" hdr="0" ftr="0" dt="0"/>
  <p:txStyles>
    <p:titleStyle>
      <a:lvl1pPr algn="l" defTabSz="914400" rtl="0" eaLnBrk="1" latinLnBrk="0" hangingPunct="1">
        <a:lnSpc>
          <a:spcPct val="100000"/>
        </a:lnSpc>
        <a:spcBef>
          <a:spcPct val="0"/>
        </a:spcBef>
        <a:buNone/>
        <a:defRPr sz="3200" kern="1200" cap="none" spc="0" baseline="0">
          <a:solidFill>
            <a:schemeClr val="tx1"/>
          </a:solidFill>
          <a:latin typeface="+mj-lt"/>
          <a:ea typeface="+mj-ea"/>
          <a:cs typeface="+mj-cs"/>
        </a:defRPr>
      </a:lvl1pPr>
    </p:titleStyle>
    <p:body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137">
          <p15:clr>
            <a:srgbClr val="F26B43"/>
          </p15:clr>
        </p15:guide>
        <p15:guide id="2" orient="horz" pos="2160">
          <p15:clr>
            <a:srgbClr val="F26B43"/>
          </p15:clr>
        </p15:guide>
        <p15:guide id="3" pos="680">
          <p15:clr>
            <a:srgbClr val="F26B43"/>
          </p15:clr>
        </p15:guide>
        <p15:guide id="4" pos="7000">
          <p15:clr>
            <a:srgbClr val="F26B43"/>
          </p15:clr>
        </p15:guide>
        <p15:guide id="5" orient="horz" pos="679">
          <p15:clr>
            <a:srgbClr val="F26B43"/>
          </p15:clr>
        </p15:guide>
        <p15:guide id="6" orient="horz" pos="3640">
          <p15:clr>
            <a:srgbClr val="F26B43"/>
          </p15:clr>
        </p15:guide>
        <p15:guide id="7" pos="6644">
          <p15:clr>
            <a:srgbClr val="F26B43"/>
          </p15:clr>
        </p15:guide>
        <p15:guide id="8" pos="6289">
          <p15:clr>
            <a:srgbClr val="F26B43"/>
          </p15:clr>
        </p15:guide>
        <p15:guide id="9" pos="5945">
          <p15:clr>
            <a:srgbClr val="F26B43"/>
          </p15:clr>
        </p15:guide>
        <p15:guide id="10" pos="1391">
          <p15:clr>
            <a:srgbClr val="F26B43"/>
          </p15:clr>
        </p15:guide>
        <p15:guide id="11" pos="1032">
          <p15:clr>
            <a:srgbClr val="F26B43"/>
          </p15:clr>
        </p15:guide>
        <p15:guide id="12" pos="1732">
          <p15:clr>
            <a:srgbClr val="F26B43"/>
          </p15:clr>
        </p15:guide>
        <p15:guide id="13" pos="2084">
          <p15:clr>
            <a:srgbClr val="F26B43"/>
          </p15:clr>
        </p15:guide>
        <p15:guide id="14" pos="5596">
          <p15:clr>
            <a:srgbClr val="F26B43"/>
          </p15:clr>
        </p15:guide>
        <p15:guide id="15" pos="2436">
          <p15:clr>
            <a:srgbClr val="F26B43"/>
          </p15:clr>
        </p15:guide>
        <p15:guide id="16" pos="5244">
          <p15:clr>
            <a:srgbClr val="F26B43"/>
          </p15:clr>
        </p15:guide>
        <p15:guide id="17" pos="2792">
          <p15:clr>
            <a:srgbClr val="F26B43"/>
          </p15:clr>
        </p15:guide>
        <p15:guide id="18" pos="4892">
          <p15:clr>
            <a:srgbClr val="F26B43"/>
          </p15:clr>
        </p15:guide>
        <p15:guide id="19" pos="4543">
          <p15:clr>
            <a:srgbClr val="F26B43"/>
          </p15:clr>
        </p15:guide>
        <p15:guide id="20" pos="3488">
          <p15:clr>
            <a:srgbClr val="F26B43"/>
          </p15:clr>
        </p15:guide>
        <p15:guide id="21" pos="4192">
          <p15:clr>
            <a:srgbClr val="F26B43"/>
          </p15:clr>
        </p15:guide>
        <p15:guide id="22" pos="3840">
          <p15:clr>
            <a:srgbClr val="F26B43"/>
          </p15:clr>
        </p15:guide>
        <p15:guide id="23" pos="340">
          <p15:clr>
            <a:srgbClr val="A4A3A4"/>
          </p15:clr>
        </p15:guide>
        <p15:guide id="24" pos="7340">
          <p15:clr>
            <a:srgbClr val="A4A3A4"/>
          </p15:clr>
        </p15:guide>
        <p15:guide id="25" orient="horz" pos="1062">
          <p15:clr>
            <a:srgbClr val="5ACBF0"/>
          </p15:clr>
        </p15:guide>
        <p15:guide id="26" orient="horz" pos="3982">
          <p15:clr>
            <a:srgbClr val="A4A3A4"/>
          </p15:clr>
        </p15:guide>
        <p15:guide id="27" orient="horz" pos="338">
          <p15:clr>
            <a:srgbClr val="A4A3A4"/>
          </p15:clr>
        </p15:guide>
        <p15:guide id="28" orient="horz" pos="950">
          <p15:clr>
            <a:srgbClr val="5ACBF0"/>
          </p15:clr>
        </p15:guide>
        <p15:guide id="29" orient="horz" pos="249">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4.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6.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16.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6.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hyperlink" Target="http://aspirus.org/"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8" Type="http://schemas.openxmlformats.org/officeDocument/2006/relationships/image" Target="../media/image5.emf"/><Relationship Id="rId3" Type="http://schemas.openxmlformats.org/officeDocument/2006/relationships/package" Target="../embeddings/Microsoft_Word_Document.docx"/><Relationship Id="rId7" Type="http://schemas.openxmlformats.org/officeDocument/2006/relationships/package" Target="../embeddings/Microsoft_Word_Document2.docx"/><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image" Target="../media/image4.emf"/><Relationship Id="rId5" Type="http://schemas.openxmlformats.org/officeDocument/2006/relationships/package" Target="../embeddings/Microsoft_Word_Document1.docx"/><Relationship Id="rId4" Type="http://schemas.openxmlformats.org/officeDocument/2006/relationships/image" Target="../media/image3.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p:txBody>
          <a:bodyPr>
            <a:noAutofit/>
          </a:bodyPr>
          <a:lstStyle/>
          <a:p>
            <a:r>
              <a:rPr lang="en-US" dirty="0"/>
              <a:t>RTOW</a:t>
            </a:r>
            <a:br>
              <a:rPr lang="en-US" dirty="0"/>
            </a:br>
            <a:r>
              <a:rPr lang="en-US" dirty="0"/>
              <a:t> </a:t>
            </a:r>
            <a:br>
              <a:rPr lang="en-US" dirty="0"/>
            </a:br>
            <a:r>
              <a:rPr lang="en-US" dirty="0"/>
              <a:t>Spring 2024</a:t>
            </a:r>
            <a:br>
              <a:rPr lang="en-US" dirty="0"/>
            </a:br>
            <a:r>
              <a:rPr lang="en-US" dirty="0"/>
              <a:t>Business Meeting </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D291F2-4F3B-9988-830C-3A03B6B27807}"/>
              </a:ext>
            </a:extLst>
          </p:cNvPr>
          <p:cNvSpPr>
            <a:spLocks noGrp="1"/>
          </p:cNvSpPr>
          <p:nvPr>
            <p:ph type="title"/>
          </p:nvPr>
        </p:nvSpPr>
        <p:spPr/>
        <p:txBody>
          <a:bodyPr>
            <a:normAutofit/>
          </a:bodyPr>
          <a:lstStyle/>
          <a:p>
            <a:r>
              <a:rPr lang="en-US" sz="6600" dirty="0"/>
              <a:t>UW-LaCrosse</a:t>
            </a:r>
          </a:p>
        </p:txBody>
      </p:sp>
      <p:sp>
        <p:nvSpPr>
          <p:cNvPr id="2" name="Content Placeholder 1">
            <a:extLst>
              <a:ext uri="{FF2B5EF4-FFF2-40B4-BE49-F238E27FC236}">
                <a16:creationId xmlns:a16="http://schemas.microsoft.com/office/drawing/2014/main" id="{C3957EAB-1A32-A2FE-6656-37F9DA322CC7}"/>
              </a:ext>
            </a:extLst>
          </p:cNvPr>
          <p:cNvSpPr>
            <a:spLocks noGrp="1"/>
          </p:cNvSpPr>
          <p:nvPr>
            <p:ph idx="10"/>
          </p:nvPr>
        </p:nvSpPr>
        <p:spPr/>
        <p:txBody>
          <a:bodyPr>
            <a:normAutofit lnSpcReduction="10000"/>
          </a:bodyPr>
          <a:lstStyle/>
          <a:p>
            <a:r>
              <a:rPr lang="en-US" sz="4000" dirty="0"/>
              <a:t>Program Director</a:t>
            </a:r>
          </a:p>
          <a:p>
            <a:pPr lvl="1"/>
            <a:r>
              <a:rPr lang="en-US" sz="4000" dirty="0"/>
              <a:t>Melissa Weege</a:t>
            </a:r>
          </a:p>
          <a:p>
            <a:r>
              <a:rPr lang="en-US" sz="4000" dirty="0"/>
              <a:t>Student Representative(s)</a:t>
            </a:r>
          </a:p>
          <a:p>
            <a:pPr lvl="1"/>
            <a:r>
              <a:rPr lang="en-US" sz="4000" dirty="0"/>
              <a:t>Kayla Rausch</a:t>
            </a:r>
          </a:p>
          <a:p>
            <a:pPr lvl="1"/>
            <a:r>
              <a:rPr lang="en-US" sz="4000" dirty="0"/>
              <a:t>Sara Lesniewski</a:t>
            </a:r>
          </a:p>
          <a:p>
            <a:pPr lvl="1"/>
            <a:endParaRPr lang="en-US" sz="4000" dirty="0"/>
          </a:p>
        </p:txBody>
      </p:sp>
      <p:pic>
        <p:nvPicPr>
          <p:cNvPr id="2052" name="Picture 4" descr="Logos - Our brand | UW-La Crosse">
            <a:extLst>
              <a:ext uri="{FF2B5EF4-FFF2-40B4-BE49-F238E27FC236}">
                <a16:creationId xmlns:a16="http://schemas.microsoft.com/office/drawing/2014/main" id="{898F7C76-CAD4-055E-37C3-8A6FEEB49F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4065" y="1315617"/>
            <a:ext cx="4057403" cy="2677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8675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3D291F2-4F3B-9988-830C-3A03B6B27807}"/>
              </a:ext>
            </a:extLst>
          </p:cNvPr>
          <p:cNvSpPr>
            <a:spLocks noGrp="1"/>
          </p:cNvSpPr>
          <p:nvPr>
            <p:ph type="title"/>
          </p:nvPr>
        </p:nvSpPr>
        <p:spPr/>
        <p:txBody>
          <a:bodyPr>
            <a:normAutofit/>
          </a:bodyPr>
          <a:lstStyle/>
          <a:p>
            <a:r>
              <a:rPr lang="en-US" sz="6600" dirty="0"/>
              <a:t>Bellin</a:t>
            </a:r>
          </a:p>
        </p:txBody>
      </p:sp>
      <p:sp>
        <p:nvSpPr>
          <p:cNvPr id="2" name="Content Placeholder 1">
            <a:extLst>
              <a:ext uri="{FF2B5EF4-FFF2-40B4-BE49-F238E27FC236}">
                <a16:creationId xmlns:a16="http://schemas.microsoft.com/office/drawing/2014/main" id="{C3957EAB-1A32-A2FE-6656-37F9DA322CC7}"/>
              </a:ext>
            </a:extLst>
          </p:cNvPr>
          <p:cNvSpPr>
            <a:spLocks noGrp="1"/>
          </p:cNvSpPr>
          <p:nvPr>
            <p:ph idx="10"/>
          </p:nvPr>
        </p:nvSpPr>
        <p:spPr/>
        <p:txBody>
          <a:bodyPr>
            <a:normAutofit lnSpcReduction="10000"/>
          </a:bodyPr>
          <a:lstStyle/>
          <a:p>
            <a:r>
              <a:rPr lang="en-US" sz="4000" dirty="0"/>
              <a:t>Program Director</a:t>
            </a:r>
          </a:p>
          <a:p>
            <a:pPr lvl="1"/>
            <a:r>
              <a:rPr lang="en-US" sz="4000" dirty="0"/>
              <a:t>Amy Riemer</a:t>
            </a:r>
          </a:p>
          <a:p>
            <a:r>
              <a:rPr lang="en-US" sz="4000" dirty="0"/>
              <a:t>Student Representative(s)</a:t>
            </a:r>
          </a:p>
          <a:p>
            <a:pPr lvl="1"/>
            <a:r>
              <a:rPr lang="en-US" sz="4000" dirty="0"/>
              <a:t>Kayla Thorp</a:t>
            </a:r>
          </a:p>
          <a:p>
            <a:pPr lvl="1"/>
            <a:r>
              <a:rPr lang="en-US" sz="4000" dirty="0"/>
              <a:t>Teagan Johnson</a:t>
            </a:r>
          </a:p>
        </p:txBody>
      </p:sp>
      <p:pic>
        <p:nvPicPr>
          <p:cNvPr id="1028" name="Picture 4" descr="Bellin College News - Bellin College">
            <a:extLst>
              <a:ext uri="{FF2B5EF4-FFF2-40B4-BE49-F238E27FC236}">
                <a16:creationId xmlns:a16="http://schemas.microsoft.com/office/drawing/2014/main" id="{48B0A486-347E-F3D8-1581-DEDE3E5661B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105" b="98421" l="10000" r="90000">
                        <a14:foregroundMark x1="34800" y1="6842" x2="50400" y2="3684"/>
                        <a14:foregroundMark x1="50400" y1="3684" x2="66800" y2="7368"/>
                        <a14:foregroundMark x1="66800" y1="7368" x2="78800" y2="21053"/>
                        <a14:foregroundMark x1="78800" y1="21053" x2="64800" y2="9474"/>
                        <a14:foregroundMark x1="64800" y1="9474" x2="42000" y2="7895"/>
                        <a14:foregroundMark x1="42000" y1="7895" x2="58000" y2="13158"/>
                        <a14:foregroundMark x1="58000" y1="13158" x2="40000" y2="6842"/>
                        <a14:foregroundMark x1="40000" y1="6842" x2="41200" y2="6316"/>
                        <a14:foregroundMark x1="38000" y1="6842" x2="25200" y2="16842"/>
                        <a14:foregroundMark x1="25200" y1="16842" x2="19200" y2="26316"/>
                        <a14:foregroundMark x1="38000" y1="92105" x2="58000" y2="93684"/>
                        <a14:foregroundMark x1="58000" y1="93684" x2="66400" y2="89474"/>
                        <a14:foregroundMark x1="47600" y1="98947" x2="62800" y2="94737"/>
                        <a14:foregroundMark x1="62800" y1="95789" x2="81200" y2="70526"/>
                        <a14:foregroundMark x1="78800" y1="22105" x2="84800" y2="43684"/>
                        <a14:foregroundMark x1="84800" y1="43684" x2="84800" y2="63684"/>
                        <a14:foregroundMark x1="84800" y1="63684" x2="76800" y2="81579"/>
                        <a14:foregroundMark x1="76800" y1="81579" x2="67200" y2="91579"/>
                        <a14:foregroundMark x1="56800" y1="2105" x2="38400" y2="3684"/>
                        <a14:backgroundMark x1="38800" y1="2105" x2="38800" y2="2105"/>
                        <a14:backgroundMark x1="41200" y1="1579" x2="41200" y2="1579"/>
                        <a14:backgroundMark x1="60000" y1="1053" x2="60000" y2="1053"/>
                        <a14:backgroundMark x1="57200" y1="1053" x2="57200" y2="1053"/>
                        <a14:backgroundMark x1="54400" y1="1053" x2="54400" y2="1053"/>
                        <a14:backgroundMark x1="40000" y1="98947" x2="40000" y2="98947"/>
                        <a14:backgroundMark x1="41600" y1="98947" x2="41600" y2="98947"/>
                        <a14:backgroundMark x1="43600" y1="99474" x2="43600" y2="99474"/>
                        <a14:backgroundMark x1="46400" y1="99474" x2="46400" y2="99474"/>
                        <a14:backgroundMark x1="61600" y1="98421" x2="61600" y2="98421"/>
                        <a14:backgroundMark x1="60400" y1="98947" x2="60400" y2="98947"/>
                        <a14:backgroundMark x1="58000" y1="99474" x2="58000" y2="99474"/>
                        <a14:backgroundMark x1="57200" y1="99474" x2="57200" y2="99474"/>
                        <a14:backgroundMark x1="56000" y1="99474" x2="56000" y2="99474"/>
                      </a14:backgroundRemoval>
                    </a14:imgEffect>
                  </a14:imgLayer>
                </a14:imgProps>
              </a:ext>
              <a:ext uri="{28A0092B-C50C-407E-A947-70E740481C1C}">
                <a14:useLocalDpi xmlns:a14="http://schemas.microsoft.com/office/drawing/2010/main" val="0"/>
              </a:ext>
            </a:extLst>
          </a:blip>
          <a:srcRect/>
          <a:stretch>
            <a:fillRect/>
          </a:stretch>
        </p:blipFill>
        <p:spPr bwMode="auto">
          <a:xfrm>
            <a:off x="6676013" y="1106373"/>
            <a:ext cx="3970215" cy="3017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1448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6E9532-6DC7-411D-A09F-8413A5B95FFE}"/>
              </a:ext>
            </a:extLst>
          </p:cNvPr>
          <p:cNvSpPr>
            <a:spLocks noGrp="1"/>
          </p:cNvSpPr>
          <p:nvPr>
            <p:ph type="title"/>
          </p:nvPr>
        </p:nvSpPr>
        <p:spPr/>
        <p:txBody>
          <a:bodyPr anchor="b">
            <a:normAutofit/>
          </a:bodyPr>
          <a:lstStyle/>
          <a:p>
            <a:r>
              <a:rPr lang="en-US" dirty="0"/>
              <a:t>By-Law Changes</a:t>
            </a:r>
          </a:p>
        </p:txBody>
      </p:sp>
    </p:spTree>
    <p:extLst>
      <p:ext uri="{BB962C8B-B14F-4D97-AF65-F5344CB8AC3E}">
        <p14:creationId xmlns:p14="http://schemas.microsoft.com/office/powerpoint/2010/main" val="23591855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7F9A0-D364-C129-711E-DB39F65EEDBD}"/>
              </a:ext>
            </a:extLst>
          </p:cNvPr>
          <p:cNvSpPr>
            <a:spLocks noGrp="1"/>
          </p:cNvSpPr>
          <p:nvPr>
            <p:ph type="title"/>
          </p:nvPr>
        </p:nvSpPr>
        <p:spPr>
          <a:xfrm>
            <a:off x="568164" y="400049"/>
            <a:ext cx="11104724" cy="1344861"/>
          </a:xfrm>
        </p:spPr>
        <p:txBody>
          <a:bodyPr>
            <a:normAutofit fontScale="90000"/>
          </a:bodyPr>
          <a:lstStyle/>
          <a:p>
            <a:r>
              <a:rPr lang="en-US" dirty="0"/>
              <a:t>Policies and Procedures:</a:t>
            </a:r>
            <a:br>
              <a:rPr lang="en-US" dirty="0"/>
            </a:br>
            <a:r>
              <a:rPr lang="en-US" dirty="0"/>
              <a:t>Section 4: Meeting Planning</a:t>
            </a:r>
            <a:br>
              <a:rPr lang="en-US" dirty="0"/>
            </a:br>
            <a:r>
              <a:rPr lang="en-US" dirty="0"/>
              <a:t>Item 8: Guidelines on expenditures for Speakers</a:t>
            </a:r>
          </a:p>
        </p:txBody>
      </p:sp>
      <p:sp>
        <p:nvSpPr>
          <p:cNvPr id="12" name="Content Placeholder 11">
            <a:extLst>
              <a:ext uri="{FF2B5EF4-FFF2-40B4-BE49-F238E27FC236}">
                <a16:creationId xmlns:a16="http://schemas.microsoft.com/office/drawing/2014/main" id="{09A860AE-836A-6B3C-D663-F6B253827540}"/>
              </a:ext>
            </a:extLst>
          </p:cNvPr>
          <p:cNvSpPr>
            <a:spLocks noGrp="1"/>
          </p:cNvSpPr>
          <p:nvPr>
            <p:ph sz="half" idx="12"/>
          </p:nvPr>
        </p:nvSpPr>
        <p:spPr>
          <a:xfrm>
            <a:off x="519113" y="2398349"/>
            <a:ext cx="5398686" cy="4232218"/>
          </a:xfrm>
        </p:spPr>
        <p:txBody>
          <a:bodyPr>
            <a:normAutofit/>
          </a:bodyPr>
          <a:lstStyle/>
          <a:p>
            <a:r>
              <a:rPr lang="en-US" dirty="0"/>
              <a:t>After the verbiage of:</a:t>
            </a:r>
          </a:p>
          <a:p>
            <a:endParaRPr lang="en-US" dirty="0"/>
          </a:p>
          <a:p>
            <a:r>
              <a:rPr lang="en-US" sz="1800" kern="100" dirty="0">
                <a:solidFill>
                  <a:srgbClr val="000000"/>
                </a:solidFill>
                <a:effectLst/>
                <a:latin typeface="Avenir Next LT Pro Light" panose="020F0502020204030204" pitchFamily="34" charset="0"/>
                <a:ea typeface="Calibri" panose="020F0502020204030204" pitchFamily="34" charset="0"/>
                <a:cs typeface="Times New Roman" panose="02020603050405020304" pitchFamily="18" charset="0"/>
              </a:rPr>
              <a:t>Meeting planner/organizer should inform RTOW Treasurer of the details of the type of reimbursement need to be submitted on the honorarium reimbursement form along with the outline of speaker’s presentation so to be reimbursed at the time of the meeting. </a:t>
            </a:r>
            <a:r>
              <a:rPr lang="en-US" sz="1800" kern="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3" name="Content Placeholder 12">
            <a:extLst>
              <a:ext uri="{FF2B5EF4-FFF2-40B4-BE49-F238E27FC236}">
                <a16:creationId xmlns:a16="http://schemas.microsoft.com/office/drawing/2014/main" id="{2BFE84A7-25EF-3EAC-827F-0F82AD57DF50}"/>
              </a:ext>
            </a:extLst>
          </p:cNvPr>
          <p:cNvSpPr>
            <a:spLocks noGrp="1"/>
          </p:cNvSpPr>
          <p:nvPr>
            <p:ph sz="half" idx="13"/>
          </p:nvPr>
        </p:nvSpPr>
        <p:spPr>
          <a:xfrm>
            <a:off x="6274203" y="2398349"/>
            <a:ext cx="5398686" cy="4545261"/>
          </a:xfrm>
        </p:spPr>
        <p:txBody>
          <a:bodyPr>
            <a:normAutofit/>
          </a:bodyPr>
          <a:lstStyle/>
          <a:p>
            <a:r>
              <a:rPr lang="en-US" dirty="0"/>
              <a:t>Add:</a:t>
            </a:r>
          </a:p>
          <a:p>
            <a:endParaRPr lang="en-US" dirty="0"/>
          </a:p>
          <a:p>
            <a:pPr marL="457200" marR="0">
              <a:lnSpc>
                <a:spcPct val="107000"/>
              </a:lnSpc>
              <a:spcBef>
                <a:spcPts val="0"/>
              </a:spcBef>
              <a:spcAft>
                <a:spcPts val="800"/>
              </a:spcAft>
            </a:pPr>
            <a:endParaRPr lang="en-US" sz="300" b="1" kern="100" dirty="0">
              <a:solidFill>
                <a:srgbClr val="FF0000"/>
              </a:solidFill>
              <a:effectLst/>
              <a:latin typeface="Avenir Next LT Pro Light" panose="020B0304020202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800" b="1" kern="100" dirty="0">
                <a:solidFill>
                  <a:srgbClr val="FF0000"/>
                </a:solidFill>
                <a:effectLst/>
                <a:latin typeface="Avenir Next LT Pro Light" panose="020B0304020202020204" pitchFamily="34" charset="0"/>
                <a:ea typeface="Calibri" panose="020F0502020204030204" pitchFamily="34" charset="0"/>
                <a:cs typeface="Times New Roman" panose="02020603050405020304" pitchFamily="18" charset="0"/>
              </a:rPr>
              <a:t>RTOW executive board will have the discretion to reduce the amount of honorarium by half in the event the budget is less than $8,000 at the time of the reimbursement request.  Communication will be given to the planner/organizer if such direction will occur.</a:t>
            </a:r>
            <a:endParaRPr lang="en-US" sz="1800" kern="100" dirty="0">
              <a:effectLst/>
              <a:latin typeface="Avenir Next LT Pro Light" panose="020B0304020202020204" pitchFamily="34" charset="0"/>
              <a:ea typeface="Calibri" panose="020F0502020204030204" pitchFamily="34" charset="0"/>
              <a:cs typeface="Times New Roman" panose="02020603050405020304" pitchFamily="18" charset="0"/>
            </a:endParaRPr>
          </a:p>
        </p:txBody>
      </p:sp>
      <p:pic>
        <p:nvPicPr>
          <p:cNvPr id="1026" name="Picture 2" descr="Passed stamp checkmark sign and symbol Royalty Free Vector">
            <a:extLst>
              <a:ext uri="{FF2B5EF4-FFF2-40B4-BE49-F238E27FC236}">
                <a16:creationId xmlns:a16="http://schemas.microsoft.com/office/drawing/2014/main" id="{2A7CEF77-03DE-428B-F2B3-65E5073A9D19}"/>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7778" b="64630" l="10000" r="90000">
                        <a14:foregroundMark x1="75800" y1="30185" x2="75800" y2="30185"/>
                        <a14:foregroundMark x1="76700" y1="29630" x2="76700" y2="29630"/>
                        <a14:foregroundMark x1="21400" y1="64630" x2="21400" y2="64630"/>
                        <a14:foregroundMark x1="33900" y1="46481" x2="33900" y2="46481"/>
                        <a14:foregroundMark x1="76600" y1="28704" x2="76600" y2="28704"/>
                        <a14:foregroundMark x1="81000" y1="27778" x2="81000" y2="27778"/>
                        <a14:foregroundMark x1="41100" y1="50556" x2="41100" y2="50556"/>
                        <a14:foregroundMark x1="50300" y1="45093" x2="50300" y2="45093"/>
                        <a14:foregroundMark x1="55600" y1="44444" x2="55600" y2="44444"/>
                        <a14:foregroundMark x1="63700" y1="42407" x2="63700" y2="42407"/>
                        <a14:foregroundMark x1="68400" y1="41389" x2="68400" y2="41389"/>
                        <a14:foregroundMark x1="79600" y1="36111" x2="79600" y2="36111"/>
                      </a14:backgroundRemoval>
                    </a14:imgEffect>
                  </a14:imgLayer>
                </a14:imgProps>
              </a:ext>
              <a:ext uri="{28A0092B-C50C-407E-A947-70E740481C1C}">
                <a14:useLocalDpi xmlns:a14="http://schemas.microsoft.com/office/drawing/2010/main" val="0"/>
              </a:ext>
            </a:extLst>
          </a:blip>
          <a:srcRect t="25443" b="32110"/>
          <a:stretch/>
        </p:blipFill>
        <p:spPr bwMode="auto">
          <a:xfrm>
            <a:off x="6360485" y="518020"/>
            <a:ext cx="6350000" cy="2910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3865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7F9A0-D364-C129-711E-DB39F65EEDBD}"/>
              </a:ext>
            </a:extLst>
          </p:cNvPr>
          <p:cNvSpPr>
            <a:spLocks noGrp="1"/>
          </p:cNvSpPr>
          <p:nvPr>
            <p:ph type="title"/>
          </p:nvPr>
        </p:nvSpPr>
        <p:spPr/>
        <p:txBody>
          <a:bodyPr>
            <a:normAutofit/>
          </a:bodyPr>
          <a:lstStyle/>
          <a:p>
            <a:r>
              <a:rPr lang="en-US" dirty="0"/>
              <a:t>Section 2: Benefits of Membership</a:t>
            </a:r>
          </a:p>
        </p:txBody>
      </p:sp>
      <p:sp>
        <p:nvSpPr>
          <p:cNvPr id="12" name="Content Placeholder 11">
            <a:extLst>
              <a:ext uri="{FF2B5EF4-FFF2-40B4-BE49-F238E27FC236}">
                <a16:creationId xmlns:a16="http://schemas.microsoft.com/office/drawing/2014/main" id="{09A860AE-836A-6B3C-D663-F6B253827540}"/>
              </a:ext>
            </a:extLst>
          </p:cNvPr>
          <p:cNvSpPr>
            <a:spLocks noGrp="1"/>
          </p:cNvSpPr>
          <p:nvPr>
            <p:ph sz="half" idx="12"/>
          </p:nvPr>
        </p:nvSpPr>
        <p:spPr>
          <a:xfrm>
            <a:off x="519112" y="2706259"/>
            <a:ext cx="5398686" cy="4232218"/>
          </a:xfrm>
        </p:spPr>
        <p:txBody>
          <a:bodyPr>
            <a:normAutofit/>
          </a:bodyPr>
          <a:lstStyle/>
          <a:p>
            <a:r>
              <a:rPr lang="en-US" dirty="0"/>
              <a:t>After the verbiage of:</a:t>
            </a:r>
          </a:p>
          <a:p>
            <a:endParaRPr lang="en-US" dirty="0"/>
          </a:p>
          <a:p>
            <a:pPr marL="342900" marR="0" lvl="0" indent="-342900">
              <a:lnSpc>
                <a:spcPct val="115000"/>
              </a:lnSpc>
              <a:spcBef>
                <a:spcPts val="0"/>
              </a:spcBef>
              <a:spcAft>
                <a:spcPts val="1000"/>
              </a:spcAft>
              <a:buFont typeface="+mj-lt"/>
              <a:buAutoNum type="arabicPeriod" startAt="2"/>
            </a:pPr>
            <a:r>
              <a:rPr lang="en-US" sz="1800" kern="100" dirty="0">
                <a:effectLst/>
                <a:ea typeface="Calibri" panose="020F0502020204030204" pitchFamily="34" charset="0"/>
                <a:cs typeface="Times New Roman" panose="02020603050405020304" pitchFamily="18" charset="0"/>
              </a:rPr>
              <a:t>All members shall have access to any RTOW meeting or mini-meeting.</a:t>
            </a:r>
          </a:p>
          <a:p>
            <a:endParaRPr lang="en-US" dirty="0"/>
          </a:p>
        </p:txBody>
      </p:sp>
      <p:sp>
        <p:nvSpPr>
          <p:cNvPr id="13" name="Content Placeholder 12">
            <a:extLst>
              <a:ext uri="{FF2B5EF4-FFF2-40B4-BE49-F238E27FC236}">
                <a16:creationId xmlns:a16="http://schemas.microsoft.com/office/drawing/2014/main" id="{2BFE84A7-25EF-3EAC-827F-0F82AD57DF50}"/>
              </a:ext>
            </a:extLst>
          </p:cNvPr>
          <p:cNvSpPr>
            <a:spLocks noGrp="1"/>
          </p:cNvSpPr>
          <p:nvPr>
            <p:ph sz="half" idx="13"/>
          </p:nvPr>
        </p:nvSpPr>
        <p:spPr>
          <a:xfrm>
            <a:off x="6274202" y="2706259"/>
            <a:ext cx="5398686" cy="4232218"/>
          </a:xfrm>
        </p:spPr>
        <p:txBody>
          <a:bodyPr>
            <a:normAutofit/>
          </a:bodyPr>
          <a:lstStyle/>
          <a:p>
            <a:r>
              <a:rPr lang="en-US" dirty="0"/>
              <a:t>Add:</a:t>
            </a:r>
          </a:p>
          <a:p>
            <a:endParaRPr lang="en-US" dirty="0"/>
          </a:p>
          <a:p>
            <a:pPr marL="0" marR="0">
              <a:lnSpc>
                <a:spcPct val="107000"/>
              </a:lnSpc>
              <a:spcBef>
                <a:spcPts val="0"/>
              </a:spcBef>
              <a:spcAft>
                <a:spcPts val="800"/>
              </a:spcAft>
            </a:pPr>
            <a:r>
              <a:rPr lang="en-US" sz="1800" kern="100" dirty="0">
                <a:solidFill>
                  <a:srgbClr val="FF0000"/>
                </a:solidFill>
                <a:effectLst/>
                <a:ea typeface="Calibri" panose="020F0502020204030204" pitchFamily="34" charset="0"/>
                <a:cs typeface="Times New Roman" panose="02020603050405020304" pitchFamily="18" charset="0"/>
              </a:rPr>
              <a:t>Add 2.2	  Any membership paid by the Spring conference will be eligible to receive the Fall Virtual session(s) for free.</a:t>
            </a:r>
            <a:endParaRPr lang="en-US" sz="1800" kern="100" dirty="0">
              <a:effectLst/>
              <a:ea typeface="Calibri" panose="020F0502020204030204" pitchFamily="34" charset="0"/>
              <a:cs typeface="Times New Roman" panose="02020603050405020304" pitchFamily="18" charset="0"/>
            </a:endParaRPr>
          </a:p>
        </p:txBody>
      </p:sp>
      <p:pic>
        <p:nvPicPr>
          <p:cNvPr id="3" name="Picture 2" descr="Passed stamp checkmark sign and symbol Royalty Free Vector">
            <a:extLst>
              <a:ext uri="{FF2B5EF4-FFF2-40B4-BE49-F238E27FC236}">
                <a16:creationId xmlns:a16="http://schemas.microsoft.com/office/drawing/2014/main" id="{19F8B007-46FD-EE2C-458F-BA72364DBFA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7778" b="64630" l="10000" r="90000">
                        <a14:foregroundMark x1="75800" y1="30185" x2="75800" y2="30185"/>
                        <a14:foregroundMark x1="76700" y1="29630" x2="76700" y2="29630"/>
                        <a14:foregroundMark x1="21400" y1="64630" x2="21400" y2="64630"/>
                        <a14:foregroundMark x1="33900" y1="46481" x2="33900" y2="46481"/>
                        <a14:foregroundMark x1="76600" y1="28704" x2="76600" y2="28704"/>
                        <a14:foregroundMark x1="81000" y1="27778" x2="81000" y2="27778"/>
                        <a14:foregroundMark x1="41100" y1="50556" x2="41100" y2="50556"/>
                        <a14:foregroundMark x1="50300" y1="45093" x2="50300" y2="45093"/>
                        <a14:foregroundMark x1="55600" y1="44444" x2="55600" y2="44444"/>
                        <a14:foregroundMark x1="63700" y1="42407" x2="63700" y2="42407"/>
                        <a14:foregroundMark x1="68400" y1="41389" x2="68400" y2="41389"/>
                        <a14:foregroundMark x1="79600" y1="36111" x2="79600" y2="36111"/>
                      </a14:backgroundRemoval>
                    </a14:imgEffect>
                  </a14:imgLayer>
                </a14:imgProps>
              </a:ext>
              <a:ext uri="{28A0092B-C50C-407E-A947-70E740481C1C}">
                <a14:useLocalDpi xmlns:a14="http://schemas.microsoft.com/office/drawing/2010/main" val="0"/>
              </a:ext>
            </a:extLst>
          </a:blip>
          <a:srcRect t="25443" b="32110"/>
          <a:stretch/>
        </p:blipFill>
        <p:spPr bwMode="auto">
          <a:xfrm>
            <a:off x="5842000" y="400049"/>
            <a:ext cx="6350000" cy="2910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43422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7F9A0-D364-C129-711E-DB39F65EEDBD}"/>
              </a:ext>
            </a:extLst>
          </p:cNvPr>
          <p:cNvSpPr>
            <a:spLocks noGrp="1"/>
          </p:cNvSpPr>
          <p:nvPr>
            <p:ph type="title"/>
          </p:nvPr>
        </p:nvSpPr>
        <p:spPr/>
        <p:txBody>
          <a:bodyPr>
            <a:normAutofit/>
          </a:bodyPr>
          <a:lstStyle/>
          <a:p>
            <a:r>
              <a:rPr lang="en-US" dirty="0"/>
              <a:t>Section 5: Financial Aspects</a:t>
            </a:r>
          </a:p>
        </p:txBody>
      </p:sp>
      <p:sp>
        <p:nvSpPr>
          <p:cNvPr id="12" name="Content Placeholder 11">
            <a:extLst>
              <a:ext uri="{FF2B5EF4-FFF2-40B4-BE49-F238E27FC236}">
                <a16:creationId xmlns:a16="http://schemas.microsoft.com/office/drawing/2014/main" id="{09A860AE-836A-6B3C-D663-F6B253827540}"/>
              </a:ext>
            </a:extLst>
          </p:cNvPr>
          <p:cNvSpPr>
            <a:spLocks noGrp="1"/>
          </p:cNvSpPr>
          <p:nvPr>
            <p:ph sz="half" idx="12"/>
          </p:nvPr>
        </p:nvSpPr>
        <p:spPr>
          <a:xfrm>
            <a:off x="519112" y="2522175"/>
            <a:ext cx="5398686" cy="4509607"/>
          </a:xfrm>
        </p:spPr>
        <p:txBody>
          <a:bodyPr>
            <a:normAutofit/>
          </a:bodyPr>
          <a:lstStyle/>
          <a:p>
            <a:endParaRPr lang="en-US" dirty="0"/>
          </a:p>
          <a:p>
            <a:pPr marL="0" marR="0">
              <a:lnSpc>
                <a:spcPct val="107000"/>
              </a:lnSpc>
              <a:spcBef>
                <a:spcPts val="0"/>
              </a:spcBef>
              <a:spcAft>
                <a:spcPts val="800"/>
              </a:spcAft>
            </a:pPr>
            <a:r>
              <a:rPr lang="en-US" sz="1800" kern="100" dirty="0">
                <a:solidFill>
                  <a:srgbClr val="FF0000"/>
                </a:solidFill>
                <a:effectLst/>
                <a:ea typeface="Calibri" panose="020F0502020204030204" pitchFamily="34" charset="0"/>
                <a:cs typeface="Times New Roman" panose="02020603050405020304" pitchFamily="18" charset="0"/>
              </a:rPr>
              <a:t>Current dues rates are as follows:</a:t>
            </a:r>
            <a:endParaRPr lang="en-US" sz="1800" kern="100" dirty="0">
              <a:effectLst/>
              <a:ea typeface="Calibri" panose="020F0502020204030204" pitchFamily="34" charset="0"/>
              <a:cs typeface="Times New Roman" panose="02020603050405020304" pitchFamily="18" charset="0"/>
            </a:endParaRPr>
          </a:p>
          <a:p>
            <a:pPr marL="1028700" marR="0">
              <a:spcBef>
                <a:spcPts val="0"/>
              </a:spcBef>
              <a:spcAft>
                <a:spcPts val="0"/>
              </a:spcAft>
            </a:pPr>
            <a:r>
              <a:rPr lang="en-US" sz="1800" dirty="0">
                <a:effectLst/>
                <a:ea typeface="Calibri" panose="020F0502020204030204" pitchFamily="34" charset="0"/>
              </a:rPr>
              <a:t>$30 for Active members           </a:t>
            </a:r>
          </a:p>
          <a:p>
            <a:pPr marL="1028700" marR="0">
              <a:spcBef>
                <a:spcPts val="0"/>
              </a:spcBef>
              <a:spcAft>
                <a:spcPts val="0"/>
              </a:spcAft>
            </a:pPr>
            <a:r>
              <a:rPr lang="en-US" sz="1800" dirty="0">
                <a:effectLst/>
                <a:ea typeface="Calibri" panose="020F0502020204030204" pitchFamily="34" charset="0"/>
              </a:rPr>
              <a:t>$15 for Student                                 </a:t>
            </a:r>
          </a:p>
          <a:p>
            <a:pPr marL="1028700" marR="0">
              <a:spcBef>
                <a:spcPts val="0"/>
              </a:spcBef>
              <a:spcAft>
                <a:spcPts val="0"/>
              </a:spcAft>
            </a:pPr>
            <a:r>
              <a:rPr lang="en-US" sz="1800" dirty="0">
                <a:effectLst/>
                <a:ea typeface="Calibri" panose="020F0502020204030204" pitchFamily="34" charset="0"/>
              </a:rPr>
              <a:t>$20 for Retired</a:t>
            </a:r>
          </a:p>
          <a:p>
            <a:pPr marL="1028700" marR="0">
              <a:spcBef>
                <a:spcPts val="0"/>
              </a:spcBef>
              <a:spcAft>
                <a:spcPts val="0"/>
              </a:spcAft>
            </a:pPr>
            <a:r>
              <a:rPr lang="en-US" dirty="0">
                <a:ea typeface="Calibri" panose="020F0502020204030204" pitchFamily="34" charset="0"/>
              </a:rPr>
              <a:t>50% Discount Graduate Bridge</a:t>
            </a:r>
            <a:endParaRPr lang="en-US" sz="1800" dirty="0">
              <a:effectLst/>
              <a:ea typeface="Calibri" panose="020F0502020204030204" pitchFamily="34" charset="0"/>
            </a:endParaRPr>
          </a:p>
          <a:p>
            <a:pPr marL="102870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endParaRPr lang="en-US" dirty="0"/>
          </a:p>
        </p:txBody>
      </p:sp>
      <p:sp>
        <p:nvSpPr>
          <p:cNvPr id="13" name="Content Placeholder 12">
            <a:extLst>
              <a:ext uri="{FF2B5EF4-FFF2-40B4-BE49-F238E27FC236}">
                <a16:creationId xmlns:a16="http://schemas.microsoft.com/office/drawing/2014/main" id="{2BFE84A7-25EF-3EAC-827F-0F82AD57DF50}"/>
              </a:ext>
            </a:extLst>
          </p:cNvPr>
          <p:cNvSpPr>
            <a:spLocks noGrp="1"/>
          </p:cNvSpPr>
          <p:nvPr>
            <p:ph sz="half" idx="13"/>
          </p:nvPr>
        </p:nvSpPr>
        <p:spPr>
          <a:xfrm>
            <a:off x="6274204" y="2660869"/>
            <a:ext cx="5398686" cy="4232218"/>
          </a:xfrm>
        </p:spPr>
        <p:txBody>
          <a:bodyPr>
            <a:normAutofit/>
          </a:bodyPr>
          <a:lstStyle/>
          <a:p>
            <a:r>
              <a:rPr lang="en-US" dirty="0"/>
              <a:t>Change:</a:t>
            </a:r>
          </a:p>
          <a:p>
            <a:pPr marL="1028700" marR="0">
              <a:spcBef>
                <a:spcPts val="0"/>
              </a:spcBef>
              <a:spcAft>
                <a:spcPts val="0"/>
              </a:spcAft>
            </a:pPr>
            <a:r>
              <a:rPr lang="en-US" sz="1800" dirty="0">
                <a:effectLst/>
                <a:ea typeface="Calibri" panose="020F0502020204030204" pitchFamily="34" charset="0"/>
              </a:rPr>
              <a:t>$</a:t>
            </a:r>
            <a:r>
              <a:rPr lang="en-US" sz="1800" dirty="0">
                <a:solidFill>
                  <a:srgbClr val="FF0000">
                    <a:alpha val="60000"/>
                  </a:srgbClr>
                </a:solidFill>
                <a:effectLst/>
                <a:ea typeface="Calibri" panose="020F0502020204030204" pitchFamily="34" charset="0"/>
              </a:rPr>
              <a:t>40</a:t>
            </a:r>
            <a:r>
              <a:rPr lang="en-US" sz="1800" dirty="0">
                <a:effectLst/>
                <a:ea typeface="Calibri" panose="020F0502020204030204" pitchFamily="34" charset="0"/>
              </a:rPr>
              <a:t> for Active members           </a:t>
            </a:r>
          </a:p>
          <a:p>
            <a:pPr marL="1028700" marR="0">
              <a:spcBef>
                <a:spcPts val="0"/>
              </a:spcBef>
              <a:spcAft>
                <a:spcPts val="0"/>
              </a:spcAft>
            </a:pPr>
            <a:r>
              <a:rPr lang="en-US" sz="1800" dirty="0">
                <a:effectLst/>
                <a:ea typeface="Calibri" panose="020F0502020204030204" pitchFamily="34" charset="0"/>
              </a:rPr>
              <a:t>$15 for Student                                 </a:t>
            </a:r>
          </a:p>
          <a:p>
            <a:pPr marL="1028700" marR="0">
              <a:spcBef>
                <a:spcPts val="0"/>
              </a:spcBef>
              <a:spcAft>
                <a:spcPts val="0"/>
              </a:spcAft>
            </a:pPr>
            <a:r>
              <a:rPr lang="en-US" sz="1800" dirty="0">
                <a:effectLst/>
                <a:ea typeface="Calibri" panose="020F0502020204030204" pitchFamily="34" charset="0"/>
              </a:rPr>
              <a:t>$20 for Retired</a:t>
            </a:r>
          </a:p>
          <a:p>
            <a:pPr marL="1028700" marR="0">
              <a:spcBef>
                <a:spcPts val="0"/>
              </a:spcBef>
              <a:spcAft>
                <a:spcPts val="0"/>
              </a:spcAft>
            </a:pPr>
            <a:r>
              <a:rPr lang="en-US" dirty="0">
                <a:ea typeface="Calibri" panose="020F0502020204030204" pitchFamily="34" charset="0"/>
              </a:rPr>
              <a:t>50% Discount Graduate Bridge</a:t>
            </a:r>
            <a:endParaRPr lang="en-US" sz="1800" dirty="0">
              <a:effectLst/>
              <a:ea typeface="Calibri" panose="020F0502020204030204" pitchFamily="34" charset="0"/>
            </a:endParaRPr>
          </a:p>
          <a:p>
            <a:pPr marL="1028700" marR="0">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p:txBody>
      </p:sp>
      <p:pic>
        <p:nvPicPr>
          <p:cNvPr id="3" name="Picture 2" descr="Passed stamp checkmark sign and symbol Royalty Free Vector">
            <a:extLst>
              <a:ext uri="{FF2B5EF4-FFF2-40B4-BE49-F238E27FC236}">
                <a16:creationId xmlns:a16="http://schemas.microsoft.com/office/drawing/2014/main" id="{BE7887EA-29DA-3774-85D5-04B015C2EF50}"/>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27778" b="64630" l="10000" r="90000">
                        <a14:foregroundMark x1="75800" y1="30185" x2="75800" y2="30185"/>
                        <a14:foregroundMark x1="76700" y1="29630" x2="76700" y2="29630"/>
                        <a14:foregroundMark x1="21400" y1="64630" x2="21400" y2="64630"/>
                        <a14:foregroundMark x1="33900" y1="46481" x2="33900" y2="46481"/>
                        <a14:foregroundMark x1="76600" y1="28704" x2="76600" y2="28704"/>
                        <a14:foregroundMark x1="81000" y1="27778" x2="81000" y2="27778"/>
                        <a14:foregroundMark x1="41100" y1="50556" x2="41100" y2="50556"/>
                        <a14:foregroundMark x1="50300" y1="45093" x2="50300" y2="45093"/>
                        <a14:foregroundMark x1="55600" y1="44444" x2="55600" y2="44444"/>
                        <a14:foregroundMark x1="63700" y1="42407" x2="63700" y2="42407"/>
                        <a14:foregroundMark x1="68400" y1="41389" x2="68400" y2="41389"/>
                        <a14:foregroundMark x1="79600" y1="36111" x2="79600" y2="36111"/>
                      </a14:backgroundRemoval>
                    </a14:imgEffect>
                  </a14:imgLayer>
                </a14:imgProps>
              </a:ext>
              <a:ext uri="{28A0092B-C50C-407E-A947-70E740481C1C}">
                <a14:useLocalDpi xmlns:a14="http://schemas.microsoft.com/office/drawing/2010/main" val="0"/>
              </a:ext>
            </a:extLst>
          </a:blip>
          <a:srcRect t="25443" b="32110"/>
          <a:stretch/>
        </p:blipFill>
        <p:spPr bwMode="auto">
          <a:xfrm>
            <a:off x="6096000" y="0"/>
            <a:ext cx="6350000" cy="29109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4003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25A52-EB72-8381-9004-15EFA08A1549}"/>
              </a:ext>
            </a:extLst>
          </p:cNvPr>
          <p:cNvSpPr>
            <a:spLocks noGrp="1"/>
          </p:cNvSpPr>
          <p:nvPr>
            <p:ph type="title"/>
          </p:nvPr>
        </p:nvSpPr>
        <p:spPr>
          <a:xfrm>
            <a:off x="3890507" y="395289"/>
            <a:ext cx="7687131" cy="1189806"/>
          </a:xfrm>
        </p:spPr>
        <p:txBody>
          <a:bodyPr/>
          <a:lstStyle/>
          <a:p>
            <a:r>
              <a:rPr lang="en-US" dirty="0"/>
              <a:t>Open Positions/Nominations</a:t>
            </a:r>
          </a:p>
        </p:txBody>
      </p:sp>
      <p:sp>
        <p:nvSpPr>
          <p:cNvPr id="9" name="Content Placeholder 2">
            <a:extLst>
              <a:ext uri="{FF2B5EF4-FFF2-40B4-BE49-F238E27FC236}">
                <a16:creationId xmlns:a16="http://schemas.microsoft.com/office/drawing/2014/main" id="{3ADD6C12-8E48-9D08-166E-E30F361D1FA2}"/>
              </a:ext>
            </a:extLst>
          </p:cNvPr>
          <p:cNvSpPr txBox="1">
            <a:spLocks/>
          </p:cNvSpPr>
          <p:nvPr/>
        </p:nvSpPr>
        <p:spPr>
          <a:xfrm>
            <a:off x="4313685" y="1997132"/>
            <a:ext cx="7314440" cy="4232218"/>
          </a:xfrm>
          <a:prstGeom prst="rect">
            <a:avLst/>
          </a:prstGeom>
          <a:ln>
            <a:noFill/>
          </a:ln>
        </p:spPr>
        <p:txBody>
          <a:bodyPr>
            <a:normAutofit fontScale="85000" lnSpcReduction="10000"/>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b="1" i="1" dirty="0"/>
              <a:t>Terms will be voted in the fall of 2024 and commence Fall of 2026</a:t>
            </a:r>
          </a:p>
          <a:p>
            <a:pPr marL="0" indent="0">
              <a:buNone/>
            </a:pPr>
            <a:endParaRPr lang="en-US" sz="1100" b="1" i="1" dirty="0"/>
          </a:p>
          <a:p>
            <a:pPr marL="1005750" lvl="2" indent="-285750">
              <a:buFont typeface="Arial" panose="020B0604020202020204" pitchFamily="34" charset="0"/>
              <a:buChar char="•"/>
            </a:pPr>
            <a:r>
              <a:rPr lang="en-US" dirty="0"/>
              <a:t>Secretary—Dana Peterson willing to take another term</a:t>
            </a:r>
          </a:p>
          <a:p>
            <a:pPr marL="1005750" lvl="2" indent="-285750">
              <a:buFont typeface="Arial" panose="020B0604020202020204" pitchFamily="34" charset="0"/>
              <a:buChar char="•"/>
            </a:pPr>
            <a:r>
              <a:rPr lang="en-US" dirty="0"/>
              <a:t>Southwest—Kayla Rausch Nominated</a:t>
            </a:r>
          </a:p>
          <a:p>
            <a:pPr marL="1005750" lvl="2" indent="-285750">
              <a:buFont typeface="Arial" panose="020B0604020202020204" pitchFamily="34" charset="0"/>
              <a:buChar char="•"/>
            </a:pPr>
            <a:r>
              <a:rPr lang="en-US" dirty="0"/>
              <a:t>Southeast—Melissa Norin Nominated</a:t>
            </a:r>
          </a:p>
          <a:p>
            <a:pPr marL="0" indent="0">
              <a:buNone/>
            </a:pPr>
            <a:r>
              <a:rPr lang="en-US" dirty="0"/>
              <a:t>        ~~~~~~~~~~~~~~~~~~~~~~~~~~~~~~~~~~~~~~~~~~</a:t>
            </a:r>
          </a:p>
          <a:p>
            <a:pPr marL="0" indent="0">
              <a:buNone/>
            </a:pPr>
            <a:endParaRPr lang="en-US" sz="600" dirty="0"/>
          </a:p>
          <a:p>
            <a:pPr marL="285750" indent="-285750">
              <a:buFont typeface="Arial" panose="020B0604020202020204" pitchFamily="34" charset="0"/>
              <a:buChar char="•"/>
            </a:pPr>
            <a:r>
              <a:rPr lang="en-US" dirty="0"/>
              <a:t> By-law Administrator—not a voted-in position, but appointed by the President/Board… if anyone is interested, please let us know</a:t>
            </a:r>
          </a:p>
        </p:txBody>
      </p:sp>
    </p:spTree>
    <p:extLst>
      <p:ext uri="{BB962C8B-B14F-4D97-AF65-F5344CB8AC3E}">
        <p14:creationId xmlns:p14="http://schemas.microsoft.com/office/powerpoint/2010/main" val="3284616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50C3BD-0F81-7943-F382-21C7AF86C5B1}"/>
              </a:ext>
            </a:extLst>
          </p:cNvPr>
          <p:cNvSpPr>
            <a:spLocks noGrp="1"/>
          </p:cNvSpPr>
          <p:nvPr>
            <p:ph type="title"/>
          </p:nvPr>
        </p:nvSpPr>
        <p:spPr/>
        <p:txBody>
          <a:bodyPr/>
          <a:lstStyle/>
          <a:p>
            <a:r>
              <a:rPr lang="en-US" dirty="0"/>
              <a:t>Future Meetings</a:t>
            </a:r>
          </a:p>
        </p:txBody>
      </p:sp>
      <p:sp>
        <p:nvSpPr>
          <p:cNvPr id="4" name="Content Placeholder 3">
            <a:extLst>
              <a:ext uri="{FF2B5EF4-FFF2-40B4-BE49-F238E27FC236}">
                <a16:creationId xmlns:a16="http://schemas.microsoft.com/office/drawing/2014/main" id="{80D34299-5AFE-ADB0-8ABE-B9838EA40849}"/>
              </a:ext>
            </a:extLst>
          </p:cNvPr>
          <p:cNvSpPr>
            <a:spLocks noGrp="1"/>
          </p:cNvSpPr>
          <p:nvPr>
            <p:ph sz="half" idx="13"/>
          </p:nvPr>
        </p:nvSpPr>
        <p:spPr>
          <a:xfrm>
            <a:off x="3783435" y="1997132"/>
            <a:ext cx="7840401" cy="4232218"/>
          </a:xfrm>
        </p:spPr>
        <p:txBody>
          <a:bodyPr>
            <a:normAutofit/>
          </a:bodyPr>
          <a:lstStyle/>
          <a:p>
            <a:r>
              <a:rPr lang="en-US" sz="2000" b="1" dirty="0">
                <a:latin typeface="+mj-lt"/>
              </a:rPr>
              <a:t>Fall 2024-</a:t>
            </a:r>
          </a:p>
          <a:p>
            <a:pPr marL="285750" indent="-285750">
              <a:buFont typeface="Arial" panose="020B0604020202020204" pitchFamily="34" charset="0"/>
              <a:buChar char="•"/>
            </a:pPr>
            <a:r>
              <a:rPr lang="en-US" sz="2000" dirty="0">
                <a:latin typeface="+mj-lt"/>
              </a:rPr>
              <a:t>Can be virtual or in-person </a:t>
            </a:r>
          </a:p>
          <a:p>
            <a:pPr marL="285750" indent="-285750">
              <a:buFont typeface="Arial" panose="020B0604020202020204" pitchFamily="34" charset="0"/>
              <a:buChar char="•"/>
            </a:pPr>
            <a:r>
              <a:rPr lang="en-US" sz="2000" dirty="0">
                <a:latin typeface="+mj-lt"/>
              </a:rPr>
              <a:t>Looking for Hosts for in-person option</a:t>
            </a:r>
          </a:p>
          <a:p>
            <a:pPr marL="285750" indent="-285750">
              <a:buFont typeface="Arial" panose="020B0604020202020204" pitchFamily="34" charset="0"/>
              <a:buChar char="•"/>
            </a:pPr>
            <a:r>
              <a:rPr lang="en-US" sz="2000" dirty="0">
                <a:latin typeface="+mj-lt"/>
              </a:rPr>
              <a:t>Looking for speakers for either in-person or virtual</a:t>
            </a:r>
          </a:p>
          <a:p>
            <a:endParaRPr lang="en-US" sz="2000" dirty="0">
              <a:latin typeface="+mj-lt"/>
            </a:endParaRPr>
          </a:p>
          <a:p>
            <a:r>
              <a:rPr lang="en-US" sz="2000" b="1" dirty="0">
                <a:latin typeface="+mj-lt"/>
              </a:rPr>
              <a:t>Spring 2025- In Person</a:t>
            </a:r>
          </a:p>
          <a:p>
            <a:pPr marL="285750" indent="-285750">
              <a:buFont typeface="Arial" panose="020B0604020202020204" pitchFamily="34" charset="0"/>
              <a:buChar char="•"/>
            </a:pPr>
            <a:r>
              <a:rPr lang="en-US" sz="2000" dirty="0">
                <a:latin typeface="+mj-lt"/>
              </a:rPr>
              <a:t>Host needed</a:t>
            </a:r>
          </a:p>
          <a:p>
            <a:pPr marL="285750" indent="-285750">
              <a:buFont typeface="Arial" panose="020B0604020202020204" pitchFamily="34" charset="0"/>
              <a:buChar char="•"/>
            </a:pPr>
            <a:r>
              <a:rPr lang="en-US" sz="2000" dirty="0">
                <a:latin typeface="+mj-lt"/>
              </a:rPr>
              <a:t>Speakers needed</a:t>
            </a:r>
          </a:p>
        </p:txBody>
      </p:sp>
    </p:spTree>
    <p:extLst>
      <p:ext uri="{BB962C8B-B14F-4D97-AF65-F5344CB8AC3E}">
        <p14:creationId xmlns:p14="http://schemas.microsoft.com/office/powerpoint/2010/main" val="2964593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75DE-8A44-4EC5-83C6-95BDDF10DFD9}"/>
              </a:ext>
            </a:extLst>
          </p:cNvPr>
          <p:cNvSpPr>
            <a:spLocks noGrp="1"/>
          </p:cNvSpPr>
          <p:nvPr>
            <p:ph type="title"/>
          </p:nvPr>
        </p:nvSpPr>
        <p:spPr/>
        <p:txBody>
          <a:bodyPr/>
          <a:lstStyle/>
          <a:p>
            <a:r>
              <a:rPr lang="en-US" dirty="0"/>
              <a:t>Survey Results</a:t>
            </a:r>
          </a:p>
        </p:txBody>
      </p:sp>
      <p:sp>
        <p:nvSpPr>
          <p:cNvPr id="18" name="Content Placeholder 17">
            <a:extLst>
              <a:ext uri="{FF2B5EF4-FFF2-40B4-BE49-F238E27FC236}">
                <a16:creationId xmlns:a16="http://schemas.microsoft.com/office/drawing/2014/main" id="{23780F96-A835-781A-F44F-1A735EFD59C0}"/>
              </a:ext>
            </a:extLst>
          </p:cNvPr>
          <p:cNvSpPr>
            <a:spLocks noGrp="1"/>
          </p:cNvSpPr>
          <p:nvPr>
            <p:ph idx="10"/>
          </p:nvPr>
        </p:nvSpPr>
        <p:spPr/>
        <p:txBody>
          <a:bodyPr>
            <a:normAutofit lnSpcReduction="10000"/>
          </a:bodyPr>
          <a:lstStyle/>
          <a:p>
            <a:r>
              <a:rPr lang="en-US" dirty="0"/>
              <a:t>Overall themes:</a:t>
            </a:r>
          </a:p>
          <a:p>
            <a:pPr marL="285750" indent="-285750">
              <a:buFont typeface="Arial" panose="020B0604020202020204" pitchFamily="34" charset="0"/>
              <a:buChar char="•"/>
            </a:pPr>
            <a:r>
              <a:rPr lang="en-US" dirty="0"/>
              <a:t>Purpose of RTOW to be Continuing education</a:t>
            </a:r>
          </a:p>
          <a:p>
            <a:pPr marL="285750" indent="-285750">
              <a:buFont typeface="Arial" panose="020B0604020202020204" pitchFamily="34" charset="0"/>
              <a:buChar char="•"/>
            </a:pPr>
            <a:r>
              <a:rPr lang="en-US" dirty="0"/>
              <a:t>Like both In-Person and Virtual Options—CE was biggest reason</a:t>
            </a:r>
          </a:p>
          <a:p>
            <a:pPr marL="285750" indent="-285750">
              <a:buFont typeface="Arial" panose="020B0604020202020204" pitchFamily="34" charset="0"/>
              <a:buChar char="•"/>
            </a:pPr>
            <a:r>
              <a:rPr lang="en-US" dirty="0"/>
              <a:t>Miss networking when we only have virtual; also times not convenient for logging in</a:t>
            </a:r>
          </a:p>
          <a:p>
            <a:pPr marL="285750" indent="-285750">
              <a:buFont typeface="Arial" panose="020B0604020202020204" pitchFamily="34" charset="0"/>
              <a:buChar char="•"/>
            </a:pPr>
            <a:r>
              <a:rPr lang="en-US" dirty="0"/>
              <a:t>Distance, cost of travel, time  deterrents to In-person attendance</a:t>
            </a:r>
          </a:p>
        </p:txBody>
      </p:sp>
      <p:pic>
        <p:nvPicPr>
          <p:cNvPr id="6" name="Picture 5">
            <a:extLst>
              <a:ext uri="{FF2B5EF4-FFF2-40B4-BE49-F238E27FC236}">
                <a16:creationId xmlns:a16="http://schemas.microsoft.com/office/drawing/2014/main" id="{E9D537EE-41B7-C973-2A2E-9B7421A62934}"/>
              </a:ext>
            </a:extLst>
          </p:cNvPr>
          <p:cNvPicPr>
            <a:picLocks noChangeAspect="1"/>
          </p:cNvPicPr>
          <p:nvPr/>
        </p:nvPicPr>
        <p:blipFill>
          <a:blip r:embed="rId3"/>
          <a:stretch>
            <a:fillRect/>
          </a:stretch>
        </p:blipFill>
        <p:spPr>
          <a:xfrm>
            <a:off x="7147249" y="197045"/>
            <a:ext cx="4267450" cy="2407607"/>
          </a:xfrm>
          <a:prstGeom prst="rect">
            <a:avLst/>
          </a:prstGeom>
        </p:spPr>
      </p:pic>
      <p:pic>
        <p:nvPicPr>
          <p:cNvPr id="8" name="Picture 7">
            <a:extLst>
              <a:ext uri="{FF2B5EF4-FFF2-40B4-BE49-F238E27FC236}">
                <a16:creationId xmlns:a16="http://schemas.microsoft.com/office/drawing/2014/main" id="{69E2BCEA-84C5-80BF-26AC-D3A30AF4E69B}"/>
              </a:ext>
            </a:extLst>
          </p:cNvPr>
          <p:cNvPicPr>
            <a:picLocks noChangeAspect="1"/>
          </p:cNvPicPr>
          <p:nvPr/>
        </p:nvPicPr>
        <p:blipFill>
          <a:blip r:embed="rId4"/>
          <a:stretch>
            <a:fillRect/>
          </a:stretch>
        </p:blipFill>
        <p:spPr>
          <a:xfrm>
            <a:off x="4952975" y="2604652"/>
            <a:ext cx="3987533" cy="2435943"/>
          </a:xfrm>
          <a:prstGeom prst="rect">
            <a:avLst/>
          </a:prstGeom>
        </p:spPr>
      </p:pic>
      <p:pic>
        <p:nvPicPr>
          <p:cNvPr id="12" name="Picture 11">
            <a:extLst>
              <a:ext uri="{FF2B5EF4-FFF2-40B4-BE49-F238E27FC236}">
                <a16:creationId xmlns:a16="http://schemas.microsoft.com/office/drawing/2014/main" id="{67213C40-8BA9-F5AE-9BD6-58D0805D3C3B}"/>
              </a:ext>
            </a:extLst>
          </p:cNvPr>
          <p:cNvPicPr>
            <a:picLocks noChangeAspect="1"/>
          </p:cNvPicPr>
          <p:nvPr/>
        </p:nvPicPr>
        <p:blipFill>
          <a:blip r:embed="rId5"/>
          <a:stretch>
            <a:fillRect/>
          </a:stretch>
        </p:blipFill>
        <p:spPr>
          <a:xfrm>
            <a:off x="7518402" y="4536680"/>
            <a:ext cx="4527350" cy="2247575"/>
          </a:xfrm>
          <a:prstGeom prst="rect">
            <a:avLst/>
          </a:prstGeom>
        </p:spPr>
      </p:pic>
    </p:spTree>
    <p:extLst>
      <p:ext uri="{BB962C8B-B14F-4D97-AF65-F5344CB8AC3E}">
        <p14:creationId xmlns:p14="http://schemas.microsoft.com/office/powerpoint/2010/main" val="42129174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75DE-8A44-4EC5-83C6-95BDDF10DFD9}"/>
              </a:ext>
            </a:extLst>
          </p:cNvPr>
          <p:cNvSpPr>
            <a:spLocks noGrp="1"/>
          </p:cNvSpPr>
          <p:nvPr>
            <p:ph type="title"/>
          </p:nvPr>
        </p:nvSpPr>
        <p:spPr/>
        <p:txBody>
          <a:bodyPr/>
          <a:lstStyle/>
          <a:p>
            <a:r>
              <a:rPr lang="en-US" dirty="0"/>
              <a:t>Education Program Support</a:t>
            </a:r>
          </a:p>
        </p:txBody>
      </p:sp>
      <p:sp>
        <p:nvSpPr>
          <p:cNvPr id="18" name="Content Placeholder 17">
            <a:extLst>
              <a:ext uri="{FF2B5EF4-FFF2-40B4-BE49-F238E27FC236}">
                <a16:creationId xmlns:a16="http://schemas.microsoft.com/office/drawing/2014/main" id="{23780F96-A835-781A-F44F-1A735EFD59C0}"/>
              </a:ext>
            </a:extLst>
          </p:cNvPr>
          <p:cNvSpPr>
            <a:spLocks noGrp="1"/>
          </p:cNvSpPr>
          <p:nvPr>
            <p:ph idx="10"/>
          </p:nvPr>
        </p:nvSpPr>
        <p:spPr/>
        <p:txBody>
          <a:bodyPr>
            <a:normAutofit/>
          </a:bodyPr>
          <a:lstStyle/>
          <a:p>
            <a:r>
              <a:rPr lang="en-US" dirty="0"/>
              <a:t>Overall themes:</a:t>
            </a:r>
          </a:p>
          <a:p>
            <a:endParaRPr lang="en-US" dirty="0"/>
          </a:p>
          <a:p>
            <a:pPr marL="285750" indent="-285750">
              <a:buFont typeface="Arial" panose="020B0604020202020204" pitchFamily="34" charset="0"/>
              <a:buChar char="•"/>
            </a:pPr>
            <a:r>
              <a:rPr lang="en-US" dirty="0"/>
              <a:t>Yes to supporting Radiation Therapy Educational Programs</a:t>
            </a:r>
          </a:p>
          <a:p>
            <a:pPr marL="285750" indent="-285750">
              <a:buFont typeface="Arial" panose="020B0604020202020204" pitchFamily="34" charset="0"/>
              <a:buChar char="•"/>
            </a:pPr>
            <a:r>
              <a:rPr lang="en-US" dirty="0"/>
              <a:t>But split between keeping the mission and support type the same or changing</a:t>
            </a:r>
          </a:p>
          <a:p>
            <a:endParaRPr lang="en-US" dirty="0"/>
          </a:p>
        </p:txBody>
      </p:sp>
      <p:pic>
        <p:nvPicPr>
          <p:cNvPr id="4" name="Picture 3">
            <a:extLst>
              <a:ext uri="{FF2B5EF4-FFF2-40B4-BE49-F238E27FC236}">
                <a16:creationId xmlns:a16="http://schemas.microsoft.com/office/drawing/2014/main" id="{10257CF8-C0FC-C934-7845-8EFC7B936B7A}"/>
              </a:ext>
            </a:extLst>
          </p:cNvPr>
          <p:cNvPicPr>
            <a:picLocks noChangeAspect="1"/>
          </p:cNvPicPr>
          <p:nvPr/>
        </p:nvPicPr>
        <p:blipFill>
          <a:blip r:embed="rId3"/>
          <a:stretch>
            <a:fillRect/>
          </a:stretch>
        </p:blipFill>
        <p:spPr>
          <a:xfrm>
            <a:off x="5661946" y="1997132"/>
            <a:ext cx="6128017" cy="3136253"/>
          </a:xfrm>
          <a:prstGeom prst="rect">
            <a:avLst/>
          </a:prstGeom>
        </p:spPr>
      </p:pic>
    </p:spTree>
    <p:extLst>
      <p:ext uri="{BB962C8B-B14F-4D97-AF65-F5344CB8AC3E}">
        <p14:creationId xmlns:p14="http://schemas.microsoft.com/office/powerpoint/2010/main" val="1341058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p:txBody>
          <a:bodyPr wrap="square" anchor="b">
            <a:normAutofit/>
          </a:bodyPr>
          <a:lstStyle/>
          <a:p>
            <a:r>
              <a:rPr lang="en-US" dirty="0"/>
              <a:t>Agenda</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sz="quarter" idx="15"/>
          </p:nvPr>
        </p:nvSpPr>
        <p:spPr>
          <a:xfrm>
            <a:off x="-75501" y="2745610"/>
            <a:ext cx="4731391" cy="3499611"/>
          </a:xfrm>
        </p:spPr>
        <p:txBody>
          <a:bodyPr>
            <a:normAutofit/>
          </a:bodyPr>
          <a:lstStyle/>
          <a:p>
            <a:pPr marL="342900" indent="-342900">
              <a:buFont typeface="Arial" panose="020B0604020202020204" pitchFamily="34" charset="0"/>
              <a:buChar char="•"/>
            </a:pPr>
            <a:r>
              <a:rPr lang="en-US" sz="1800" dirty="0"/>
              <a:t>Welcome</a:t>
            </a:r>
          </a:p>
          <a:p>
            <a:pPr marL="342900" indent="-342900">
              <a:buFont typeface="Arial" panose="020B0604020202020204" pitchFamily="34" charset="0"/>
              <a:buChar char="•"/>
            </a:pPr>
            <a:r>
              <a:rPr lang="en-US" sz="1800" dirty="0"/>
              <a:t>Board Member Reports</a:t>
            </a:r>
          </a:p>
          <a:p>
            <a:pPr marL="342900" indent="-342900">
              <a:buFont typeface="Arial" panose="020B0604020202020204" pitchFamily="34" charset="0"/>
              <a:buChar char="•"/>
            </a:pPr>
            <a:r>
              <a:rPr lang="en-US" sz="1800" dirty="0"/>
              <a:t>Education Program Reports</a:t>
            </a:r>
          </a:p>
          <a:p>
            <a:pPr marL="342900" indent="-342900">
              <a:buFont typeface="Arial" panose="020B0604020202020204" pitchFamily="34" charset="0"/>
              <a:buChar char="•"/>
            </a:pPr>
            <a:r>
              <a:rPr lang="en-US" sz="1800" dirty="0"/>
              <a:t>By-Law Changes</a:t>
            </a:r>
          </a:p>
          <a:p>
            <a:pPr marL="342900" indent="-342900">
              <a:buFont typeface="Arial" panose="020B0604020202020204" pitchFamily="34" charset="0"/>
              <a:buChar char="•"/>
            </a:pPr>
            <a:r>
              <a:rPr lang="en-US" sz="1800" dirty="0"/>
              <a:t>Open Board Positions/Nominations</a:t>
            </a:r>
          </a:p>
          <a:p>
            <a:pPr marL="342900" indent="-342900">
              <a:buFont typeface="Arial" panose="020B0604020202020204" pitchFamily="34" charset="0"/>
              <a:buChar char="•"/>
            </a:pPr>
            <a:r>
              <a:rPr lang="en-US" sz="1800" dirty="0"/>
              <a:t>Survey Results</a:t>
            </a:r>
          </a:p>
        </p:txBody>
      </p:sp>
      <p:pic>
        <p:nvPicPr>
          <p:cNvPr id="18" name="Picture Placeholder 17" descr="Catkins on willow branches">
            <a:extLst>
              <a:ext uri="{FF2B5EF4-FFF2-40B4-BE49-F238E27FC236}">
                <a16:creationId xmlns:a16="http://schemas.microsoft.com/office/drawing/2014/main" id="{EA3B7AFC-AAF1-6309-E87A-F630716B8D8E}"/>
              </a:ext>
            </a:extLst>
          </p:cNvPr>
          <p:cNvPicPr>
            <a:picLocks noGrp="1" noChangeAspect="1"/>
          </p:cNvPicPr>
          <p:nvPr>
            <p:ph type="pic" sz="quarter" idx="14"/>
          </p:nvPr>
        </p:nvPicPr>
        <p:blipFill>
          <a:blip r:embed="rId3"/>
          <a:srcRect l="12992" r="12992"/>
          <a:stretch/>
        </p:blipFill>
        <p:spPr>
          <a:xfrm>
            <a:off x="5101682" y="645951"/>
            <a:ext cx="6442564" cy="5803833"/>
          </a:xfrm>
        </p:spPr>
      </p:pic>
    </p:spTree>
    <p:extLst>
      <p:ext uri="{BB962C8B-B14F-4D97-AF65-F5344CB8AC3E}">
        <p14:creationId xmlns:p14="http://schemas.microsoft.com/office/powerpoint/2010/main" val="13256085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7900A-321E-9B5B-1413-B314F2F36F75}"/>
              </a:ext>
            </a:extLst>
          </p:cNvPr>
          <p:cNvSpPr>
            <a:spLocks noGrp="1"/>
          </p:cNvSpPr>
          <p:nvPr>
            <p:ph type="title"/>
          </p:nvPr>
        </p:nvSpPr>
        <p:spPr>
          <a:xfrm>
            <a:off x="3724240" y="374882"/>
            <a:ext cx="5444927" cy="1185045"/>
          </a:xfrm>
        </p:spPr>
        <p:txBody>
          <a:bodyPr/>
          <a:lstStyle/>
          <a:p>
            <a:r>
              <a:rPr lang="en-US" dirty="0"/>
              <a:t>Survey Comments </a:t>
            </a:r>
          </a:p>
        </p:txBody>
      </p:sp>
      <p:graphicFrame>
        <p:nvGraphicFramePr>
          <p:cNvPr id="6" name="Content Placeholder 2">
            <a:extLst>
              <a:ext uri="{FF2B5EF4-FFF2-40B4-BE49-F238E27FC236}">
                <a16:creationId xmlns:a16="http://schemas.microsoft.com/office/drawing/2014/main" id="{CC2C29B0-D20C-8EF4-A275-A107A5FA6BAC}"/>
              </a:ext>
            </a:extLst>
          </p:cNvPr>
          <p:cNvGraphicFramePr>
            <a:graphicFrameLocks noGrp="1"/>
          </p:cNvGraphicFramePr>
          <p:nvPr>
            <p:ph idx="11"/>
            <p:extLst>
              <p:ext uri="{D42A27DB-BD31-4B8C-83A1-F6EECF244321}">
                <p14:modId xmlns:p14="http://schemas.microsoft.com/office/powerpoint/2010/main" val="2988147253"/>
              </p:ext>
            </p:extLst>
          </p:nvPr>
        </p:nvGraphicFramePr>
        <p:xfrm>
          <a:off x="2638888" y="1879515"/>
          <a:ext cx="7453068" cy="48316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967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07900A-321E-9B5B-1413-B314F2F36F75}"/>
              </a:ext>
            </a:extLst>
          </p:cNvPr>
          <p:cNvSpPr>
            <a:spLocks noGrp="1"/>
          </p:cNvSpPr>
          <p:nvPr>
            <p:ph type="title"/>
          </p:nvPr>
        </p:nvSpPr>
        <p:spPr/>
        <p:txBody>
          <a:bodyPr/>
          <a:lstStyle/>
          <a:p>
            <a:r>
              <a:rPr lang="en-US" dirty="0"/>
              <a:t>Next Steps</a:t>
            </a:r>
          </a:p>
        </p:txBody>
      </p:sp>
      <p:sp>
        <p:nvSpPr>
          <p:cNvPr id="4" name="Content Placeholder 3">
            <a:extLst>
              <a:ext uri="{FF2B5EF4-FFF2-40B4-BE49-F238E27FC236}">
                <a16:creationId xmlns:a16="http://schemas.microsoft.com/office/drawing/2014/main" id="{67EC3CA0-178A-3589-C916-CA7F321825A5}"/>
              </a:ext>
            </a:extLst>
          </p:cNvPr>
          <p:cNvSpPr>
            <a:spLocks noGrp="1"/>
          </p:cNvSpPr>
          <p:nvPr>
            <p:ph sz="half" idx="10"/>
          </p:nvPr>
        </p:nvSpPr>
        <p:spPr>
          <a:xfrm>
            <a:off x="2497436" y="1679938"/>
            <a:ext cx="8710256" cy="4880253"/>
          </a:xfrm>
        </p:spPr>
        <p:txBody>
          <a:bodyPr>
            <a:normAutofit fontScale="92500" lnSpcReduction="10000"/>
          </a:bodyPr>
          <a:lstStyle/>
          <a:p>
            <a:pPr marL="0" indent="0">
              <a:buNone/>
            </a:pPr>
            <a:endParaRPr lang="en-US" dirty="0"/>
          </a:p>
          <a:p>
            <a:r>
              <a:rPr lang="en-US" sz="2000" b="1" dirty="0">
                <a:latin typeface="+mj-lt"/>
              </a:rPr>
              <a:t>RTOW looking to have more member feed back on how we can accomplish the asks</a:t>
            </a:r>
          </a:p>
          <a:p>
            <a:r>
              <a:rPr lang="en-US" dirty="0">
                <a:latin typeface="+mj-lt"/>
              </a:rPr>
              <a:t>Volunteers to form a Committee of members and board members to brainstorm </a:t>
            </a:r>
          </a:p>
          <a:p>
            <a:pPr lvl="2">
              <a:buFont typeface="+mj-lt"/>
              <a:buAutoNum type="arabicPeriod"/>
            </a:pPr>
            <a:r>
              <a:rPr lang="en-US" dirty="0">
                <a:latin typeface="+mj-lt"/>
              </a:rPr>
              <a:t>Increase networking and value of RTOW </a:t>
            </a:r>
          </a:p>
          <a:p>
            <a:pPr lvl="2">
              <a:buFont typeface="+mj-lt"/>
              <a:buAutoNum type="arabicPeriod"/>
            </a:pPr>
            <a:r>
              <a:rPr lang="en-US" dirty="0">
                <a:latin typeface="+mj-lt"/>
              </a:rPr>
              <a:t>Increase membership</a:t>
            </a:r>
          </a:p>
          <a:p>
            <a:pPr lvl="2">
              <a:buFont typeface="+mj-lt"/>
              <a:buAutoNum type="arabicPeriod"/>
            </a:pPr>
            <a:r>
              <a:rPr lang="en-US" dirty="0">
                <a:latin typeface="+mj-lt"/>
              </a:rPr>
              <a:t>Continue mission of supporting education programs</a:t>
            </a:r>
          </a:p>
          <a:p>
            <a:pPr lvl="2">
              <a:buFont typeface="+mj-lt"/>
              <a:buAutoNum type="arabicPeriod"/>
            </a:pPr>
            <a:r>
              <a:rPr lang="en-US" dirty="0">
                <a:latin typeface="+mj-lt"/>
              </a:rPr>
              <a:t>Board Transparency</a:t>
            </a:r>
          </a:p>
          <a:p>
            <a:pPr marL="720000" lvl="2" indent="0">
              <a:buNone/>
            </a:pPr>
            <a:endParaRPr lang="en-US" dirty="0">
              <a:latin typeface="+mj-lt"/>
            </a:endParaRPr>
          </a:p>
          <a:p>
            <a:pPr lvl="1"/>
            <a:r>
              <a:rPr lang="en-US" b="1" dirty="0">
                <a:latin typeface="+mj-lt"/>
              </a:rPr>
              <a:t>Please reach out to Kim Keding or Miranda Scheppler if interested in helping with this</a:t>
            </a:r>
          </a:p>
          <a:p>
            <a:endParaRPr lang="en-US" dirty="0"/>
          </a:p>
        </p:txBody>
      </p:sp>
    </p:spTree>
    <p:extLst>
      <p:ext uri="{BB962C8B-B14F-4D97-AF65-F5344CB8AC3E}">
        <p14:creationId xmlns:p14="http://schemas.microsoft.com/office/powerpoint/2010/main" val="27177527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10" name="Group 9">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12"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13"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11"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useBgFill="1">
        <p:nvSpPr>
          <p:cNvPr id="15" name="Rectangle 14">
            <a:extLst>
              <a:ext uri="{FF2B5EF4-FFF2-40B4-BE49-F238E27FC236}">
                <a16:creationId xmlns:a16="http://schemas.microsoft.com/office/drawing/2014/main" id="{3011B0B3-5679-4759-90B8-3B908C4CB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9FAE308-3076-43DB-B834-DA0B0AE19AF9}"/>
              </a:ext>
            </a:extLst>
          </p:cNvPr>
          <p:cNvSpPr>
            <a:spLocks noGrp="1"/>
          </p:cNvSpPr>
          <p:nvPr>
            <p:ph type="title"/>
          </p:nvPr>
        </p:nvSpPr>
        <p:spPr>
          <a:xfrm>
            <a:off x="2197101" y="1089025"/>
            <a:ext cx="7797799" cy="1532951"/>
          </a:xfrm>
        </p:spPr>
        <p:txBody>
          <a:bodyPr vert="horz" lIns="91440" tIns="45720" rIns="91440" bIns="45720" rtlCol="0" anchor="b" anchorCtr="0">
            <a:normAutofit/>
          </a:bodyPr>
          <a:lstStyle/>
          <a:p>
            <a:r>
              <a:rPr lang="en-US" sz="4800" dirty="0"/>
              <a:t>Thank you</a:t>
            </a:r>
          </a:p>
        </p:txBody>
      </p:sp>
      <p:grpSp>
        <p:nvGrpSpPr>
          <p:cNvPr id="17" name="Group 16">
            <a:extLst>
              <a:ext uri="{FF2B5EF4-FFF2-40B4-BE49-F238E27FC236}">
                <a16:creationId xmlns:a16="http://schemas.microsoft.com/office/drawing/2014/main" id="{BF9F7A1D-1090-4288-AA92-5E103402E3A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987925" y="2840038"/>
            <a:ext cx="2216150" cy="1177924"/>
            <a:chOff x="4987925" y="2840038"/>
            <a:chExt cx="2216150" cy="1177924"/>
          </a:xfrm>
        </p:grpSpPr>
        <p:sp>
          <p:nvSpPr>
            <p:cNvPr id="18" name="Rectangle 17">
              <a:extLst>
                <a:ext uri="{FF2B5EF4-FFF2-40B4-BE49-F238E27FC236}">
                  <a16:creationId xmlns:a16="http://schemas.microsoft.com/office/drawing/2014/main" id="{9109F7CF-3139-48B9-AF7B-9BD2941A8D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a:extLst>
                <a:ext uri="{FF2B5EF4-FFF2-40B4-BE49-F238E27FC236}">
                  <a16:creationId xmlns:a16="http://schemas.microsoft.com/office/drawing/2014/main" id="{5F52CE0A-5FEB-41F7-AC08-13F9CCDA5819}"/>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20" name="Group 19">
                <a:extLst>
                  <a:ext uri="{FF2B5EF4-FFF2-40B4-BE49-F238E27FC236}">
                    <a16:creationId xmlns:a16="http://schemas.microsoft.com/office/drawing/2014/main" id="{A731CECC-3215-4BBB-9435-8EE683B8E32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25" name="Freeform 68">
                  <a:extLst>
                    <a:ext uri="{FF2B5EF4-FFF2-40B4-BE49-F238E27FC236}">
                      <a16:creationId xmlns:a16="http://schemas.microsoft.com/office/drawing/2014/main" id="{55668BB4-A5B1-47EB-B913-25AE6AB036B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6" name="Freeform 69">
                  <a:extLst>
                    <a:ext uri="{FF2B5EF4-FFF2-40B4-BE49-F238E27FC236}">
                      <a16:creationId xmlns:a16="http://schemas.microsoft.com/office/drawing/2014/main" id="{94A22C99-8239-43D4-81DE-86F79FF1D7D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7" name="Line 70">
                  <a:extLst>
                    <a:ext uri="{FF2B5EF4-FFF2-40B4-BE49-F238E27FC236}">
                      <a16:creationId xmlns:a16="http://schemas.microsoft.com/office/drawing/2014/main" id="{8103C5B8-06AC-40D5-B70E-00FC0783A966}"/>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21" name="Group 20">
                <a:extLst>
                  <a:ext uri="{FF2B5EF4-FFF2-40B4-BE49-F238E27FC236}">
                    <a16:creationId xmlns:a16="http://schemas.microsoft.com/office/drawing/2014/main" id="{FE3881FC-25BE-49F9-8318-512ECDA4FB17}"/>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22" name="Freeform 68">
                  <a:extLst>
                    <a:ext uri="{FF2B5EF4-FFF2-40B4-BE49-F238E27FC236}">
                      <a16:creationId xmlns:a16="http://schemas.microsoft.com/office/drawing/2014/main" id="{5A832B89-863F-48D0-A912-B1414A2544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3" name="Freeform 69">
                  <a:extLst>
                    <a:ext uri="{FF2B5EF4-FFF2-40B4-BE49-F238E27FC236}">
                      <a16:creationId xmlns:a16="http://schemas.microsoft.com/office/drawing/2014/main" id="{0BF5E77C-56C6-472D-B6A0-56C2E3D51B1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24" name="Line 70">
                  <a:extLst>
                    <a:ext uri="{FF2B5EF4-FFF2-40B4-BE49-F238E27FC236}">
                      <a16:creationId xmlns:a16="http://schemas.microsoft.com/office/drawing/2014/main" id="{8A3B85A2-B137-458E-B4D6-9141EA2D52A2}"/>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Tree>
    <p:extLst>
      <p:ext uri="{BB962C8B-B14F-4D97-AF65-F5344CB8AC3E}">
        <p14:creationId xmlns:p14="http://schemas.microsoft.com/office/powerpoint/2010/main" val="3103683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6E9532-6DC7-411D-A09F-8413A5B95FFE}"/>
              </a:ext>
            </a:extLst>
          </p:cNvPr>
          <p:cNvSpPr>
            <a:spLocks noGrp="1"/>
          </p:cNvSpPr>
          <p:nvPr>
            <p:ph type="title"/>
          </p:nvPr>
        </p:nvSpPr>
        <p:spPr/>
        <p:txBody>
          <a:bodyPr>
            <a:normAutofit/>
          </a:bodyPr>
          <a:lstStyle/>
          <a:p>
            <a:r>
              <a:rPr lang="en-US" dirty="0"/>
              <a:t>Northeast Region</a:t>
            </a:r>
          </a:p>
        </p:txBody>
      </p:sp>
      <p:sp>
        <p:nvSpPr>
          <p:cNvPr id="8" name="Subtitle 7">
            <a:extLst>
              <a:ext uri="{FF2B5EF4-FFF2-40B4-BE49-F238E27FC236}">
                <a16:creationId xmlns:a16="http://schemas.microsoft.com/office/drawing/2014/main" id="{2C602EC3-0115-4FB6-BAA7-BCA17E611651}"/>
              </a:ext>
            </a:extLst>
          </p:cNvPr>
          <p:cNvSpPr>
            <a:spLocks noGrp="1"/>
          </p:cNvSpPr>
          <p:nvPr>
            <p:ph type="subTitle" idx="1"/>
          </p:nvPr>
        </p:nvSpPr>
        <p:spPr/>
        <p:txBody>
          <a:bodyPr anchor="t">
            <a:normAutofit/>
          </a:bodyPr>
          <a:lstStyle/>
          <a:p>
            <a:r>
              <a:rPr lang="en-US" dirty="0"/>
              <a:t>Morgan Crowie</a:t>
            </a:r>
          </a:p>
          <a:p>
            <a:r>
              <a:rPr lang="en-US" dirty="0"/>
              <a:t>Bellin College</a:t>
            </a:r>
          </a:p>
        </p:txBody>
      </p:sp>
      <p:sp>
        <p:nvSpPr>
          <p:cNvPr id="3" name="TextBox 2">
            <a:extLst>
              <a:ext uri="{FF2B5EF4-FFF2-40B4-BE49-F238E27FC236}">
                <a16:creationId xmlns:a16="http://schemas.microsoft.com/office/drawing/2014/main" id="{A61E7F05-681F-F12E-7920-BF8561F35BC3}"/>
              </a:ext>
            </a:extLst>
          </p:cNvPr>
          <p:cNvSpPr txBox="1"/>
          <p:nvPr/>
        </p:nvSpPr>
        <p:spPr>
          <a:xfrm>
            <a:off x="6096000" y="92024"/>
            <a:ext cx="6095999" cy="6998006"/>
          </a:xfrm>
          <a:prstGeom prst="rect">
            <a:avLst/>
          </a:prstGeom>
          <a:noFill/>
        </p:spPr>
        <p:txBody>
          <a:bodyPr wrap="square">
            <a:spAutoFit/>
          </a:bodyPr>
          <a:lstStyle/>
          <a:p>
            <a:pPr marL="0" marR="0" algn="ctr">
              <a:lnSpc>
                <a:spcPct val="107000"/>
              </a:lnSpc>
              <a:spcBef>
                <a:spcPts val="0"/>
              </a:spcBef>
              <a:spcAft>
                <a:spcPts val="800"/>
              </a:spcAft>
            </a:pPr>
            <a:r>
              <a:rPr lang="en-US" sz="2000" kern="100" dirty="0">
                <a:effectLst/>
                <a:latin typeface="Calibri" panose="020F0502020204030204" pitchFamily="34" charset="0"/>
                <a:ea typeface="Aptos" panose="020B0004020202020204" pitchFamily="34" charset="0"/>
                <a:cs typeface="Times New Roman" panose="02020603050405020304" pitchFamily="18" charset="0"/>
              </a:rPr>
              <a:t>RTOW Report – NE Region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gn="ctr">
              <a:lnSpc>
                <a:spcPct val="107000"/>
              </a:lnSpc>
              <a:spcBef>
                <a:spcPts val="0"/>
              </a:spcBef>
              <a:spcAft>
                <a:spcPts val="800"/>
              </a:spcAft>
            </a:pPr>
            <a:r>
              <a:rPr lang="en-US" sz="2000" kern="100" dirty="0">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SSM Health-Fond du lac:</a:t>
            </a:r>
            <a:r>
              <a:rPr lang="en-US" sz="18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Will be going live with Eclipse treatment planning system in May and replacing their Trilogy linac with a TrueBeam + Vision RT system this Fall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Aptos" panose="020B0004020202020204" pitchFamily="34" charset="0"/>
                <a:cs typeface="Times New Roman" panose="02020603050405020304" pitchFamily="18" charset="0"/>
              </a:rPr>
              <a:t>Aurora BayCare: </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Have been tattoo-less for about 2.5 years and love it. Have the All In On-board </a:t>
            </a:r>
            <a:r>
              <a:rPr lang="en-US" kern="100" dirty="0">
                <a:solidFill>
                  <a:srgbClr val="000000"/>
                </a:solidFill>
                <a:latin typeface="Aptos" panose="020B0004020202020204" pitchFamily="34" charset="0"/>
                <a:ea typeface="Aptos" panose="020B0004020202020204" pitchFamily="34" charset="0"/>
                <a:cs typeface="Times New Roman" panose="02020603050405020304" pitchFamily="18" charset="0"/>
              </a:rPr>
              <a:t>S</a:t>
            </a: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ystem, which allows them to be vac bag-free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solidFill>
                  <a:srgbClr val="000000"/>
                </a:solidFill>
                <a:effectLst/>
                <a:latin typeface="Aptos" panose="020B000402020202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Times New Roman" panose="02020603050405020304" pitchFamily="18" charset="0"/>
                <a:cs typeface="Times New Roman" panose="02020603050405020304" pitchFamily="18" charset="0"/>
              </a:rPr>
              <a:t>Aurora-Grafton:</a:t>
            </a:r>
            <a:r>
              <a:rPr lang="en-US" sz="1800" kern="100" dirty="0">
                <a:effectLst/>
                <a:latin typeface="Aptos" panose="020B0004020202020204" pitchFamily="34" charset="0"/>
                <a:ea typeface="Times New Roman" panose="02020603050405020304" pitchFamily="18" charset="0"/>
                <a:cs typeface="Times New Roman" panose="02020603050405020304" pitchFamily="18" charset="0"/>
              </a:rPr>
              <a:t> installed a 6 DOF couch in February &amp; have been tattoo-less for about 6 months</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Aptos" panose="020B0004020202020204" pitchFamily="34" charset="0"/>
                <a:ea typeface="Times New Roman" panose="02020603050405020304" pitchFamily="18"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b="1" kern="100" dirty="0">
                <a:effectLst/>
                <a:latin typeface="Calibri" panose="020F0502020204030204" pitchFamily="34" charset="0"/>
                <a:ea typeface="Times New Roman" panose="02020603050405020304" pitchFamily="18" charset="0"/>
                <a:cs typeface="Times New Roman" panose="02020603050405020304" pitchFamily="18" charset="0"/>
              </a:rPr>
              <a:t>Froedtert: Holy Family Manitowoc</a:t>
            </a:r>
            <a:r>
              <a:rPr lang="en-US" sz="1800" kern="100" dirty="0">
                <a:effectLst/>
                <a:latin typeface="Calibri" panose="020F0502020204030204" pitchFamily="34" charset="0"/>
                <a:ea typeface="Times New Roman" panose="02020603050405020304" pitchFamily="18" charset="0"/>
                <a:cs typeface="Times New Roman" panose="02020603050405020304" pitchFamily="18" charset="0"/>
              </a:rPr>
              <a:t> has an OPT RTT position open now that will turn into a full-time RTT position ( there is an RTT that will be retiring in December of 24), and they want that person hired, trained, and working between now and then – they would look at a new graduate. Sarah Beisbier is the hiring manager for this one.</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Bef>
                <a:spcPts val="0"/>
              </a:spcBef>
              <a:spcAft>
                <a:spcPts val="800"/>
              </a:spcAft>
            </a:pPr>
            <a:r>
              <a:rPr lang="en-US" sz="1800" kern="100" dirty="0">
                <a:effectLst/>
                <a:latin typeface="Calibri" panose="020F0502020204030204" pitchFamily="34" charset="0"/>
                <a:ea typeface="Aptos" panose="020B0004020202020204" pitchFamily="34" charset="0"/>
                <a:cs typeface="Times New Roman" panose="02020603050405020304" pitchFamily="18" charset="0"/>
              </a:rPr>
              <a:t> </a:t>
            </a:r>
            <a:endParaRPr lang="en-US"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6344217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6E9532-6DC7-411D-A09F-8413A5B95FFE}"/>
              </a:ext>
            </a:extLst>
          </p:cNvPr>
          <p:cNvSpPr>
            <a:spLocks noGrp="1"/>
          </p:cNvSpPr>
          <p:nvPr>
            <p:ph type="title"/>
          </p:nvPr>
        </p:nvSpPr>
        <p:spPr/>
        <p:txBody>
          <a:bodyPr>
            <a:normAutofit/>
          </a:bodyPr>
          <a:lstStyle/>
          <a:p>
            <a:r>
              <a:rPr lang="en-US" dirty="0"/>
              <a:t>Northwest Region</a:t>
            </a:r>
          </a:p>
        </p:txBody>
      </p:sp>
      <p:sp>
        <p:nvSpPr>
          <p:cNvPr id="8" name="Subtitle 7">
            <a:extLst>
              <a:ext uri="{FF2B5EF4-FFF2-40B4-BE49-F238E27FC236}">
                <a16:creationId xmlns:a16="http://schemas.microsoft.com/office/drawing/2014/main" id="{2C602EC3-0115-4FB6-BAA7-BCA17E611651}"/>
              </a:ext>
            </a:extLst>
          </p:cNvPr>
          <p:cNvSpPr>
            <a:spLocks noGrp="1"/>
          </p:cNvSpPr>
          <p:nvPr>
            <p:ph type="subTitle" idx="1"/>
          </p:nvPr>
        </p:nvSpPr>
        <p:spPr/>
        <p:txBody>
          <a:bodyPr anchor="t">
            <a:normAutofit/>
          </a:bodyPr>
          <a:lstStyle/>
          <a:p>
            <a:r>
              <a:rPr lang="en-US" dirty="0"/>
              <a:t>Marissa DeCleene</a:t>
            </a:r>
          </a:p>
          <a:p>
            <a:r>
              <a:rPr lang="en-US" dirty="0"/>
              <a:t>SSM Health Greater </a:t>
            </a:r>
          </a:p>
          <a:p>
            <a:r>
              <a:rPr lang="en-US" dirty="0"/>
              <a:t>Fond du lac cancer center</a:t>
            </a:r>
          </a:p>
        </p:txBody>
      </p:sp>
      <p:sp>
        <p:nvSpPr>
          <p:cNvPr id="5" name="TextBox 4">
            <a:extLst>
              <a:ext uri="{FF2B5EF4-FFF2-40B4-BE49-F238E27FC236}">
                <a16:creationId xmlns:a16="http://schemas.microsoft.com/office/drawing/2014/main" id="{A0060ADA-0D40-E2AD-05F0-3127A141A803}"/>
              </a:ext>
            </a:extLst>
          </p:cNvPr>
          <p:cNvSpPr txBox="1"/>
          <p:nvPr/>
        </p:nvSpPr>
        <p:spPr>
          <a:xfrm>
            <a:off x="6182686" y="123132"/>
            <a:ext cx="5788404" cy="6663363"/>
          </a:xfrm>
          <a:prstGeom prst="rect">
            <a:avLst/>
          </a:prstGeom>
          <a:noFill/>
        </p:spPr>
        <p:txBody>
          <a:bodyPr wrap="square">
            <a:spAutoFit/>
          </a:bodyPr>
          <a:lstStyle/>
          <a:p>
            <a:pPr marL="285750" indent="-285750">
              <a:buFont typeface="Arial" panose="020B0604020202020204" pitchFamily="34" charset="0"/>
              <a:buChar char="•"/>
            </a:pPr>
            <a:r>
              <a:rPr lang="en-US" sz="1300" b="1" i="0" dirty="0" err="1">
                <a:solidFill>
                  <a:srgbClr val="222222"/>
                </a:solidFill>
                <a:effectLst/>
                <a:latin typeface="Arial" panose="020B0604020202020204" pitchFamily="34" charset="0"/>
              </a:rPr>
              <a:t>Prevea</a:t>
            </a:r>
            <a:r>
              <a:rPr lang="en-US" sz="1300" b="1" i="0" dirty="0">
                <a:solidFill>
                  <a:srgbClr val="222222"/>
                </a:solidFill>
                <a:effectLst/>
                <a:latin typeface="Arial" panose="020B0604020202020204" pitchFamily="34" charset="0"/>
              </a:rPr>
              <a:t> Cancer Center at HSHS Sacred Heart Hospital: </a:t>
            </a:r>
            <a:r>
              <a:rPr lang="en-US" sz="1300" b="0" i="0" dirty="0">
                <a:solidFill>
                  <a:srgbClr val="222222"/>
                </a:solidFill>
                <a:effectLst/>
                <a:latin typeface="Arial" panose="020B0604020202020204" pitchFamily="34" charset="0"/>
              </a:rPr>
              <a:t>They are currently closing the hospital, so there will no longer be any cancer treatment services at this center. </a:t>
            </a:r>
          </a:p>
          <a:p>
            <a:pPr marL="285750" indent="-285750">
              <a:buFont typeface="Arial" panose="020B0604020202020204" pitchFamily="34" charset="0"/>
              <a:buChar char="•"/>
            </a:pPr>
            <a:endParaRPr lang="en-US" sz="1200" b="0" i="0" dirty="0">
              <a:solidFill>
                <a:srgbClr val="222222"/>
              </a:solidFill>
              <a:effectLst/>
              <a:latin typeface="Arial" panose="020B0604020202020204" pitchFamily="34" charset="0"/>
            </a:endParaRPr>
          </a:p>
          <a:p>
            <a:pPr marL="285750" indent="-285750">
              <a:buFont typeface="Arial" panose="020B0604020202020204" pitchFamily="34" charset="0"/>
              <a:buChar char="•"/>
            </a:pPr>
            <a:r>
              <a:rPr lang="en-US" sz="1300" b="1" i="0" dirty="0">
                <a:solidFill>
                  <a:srgbClr val="222222"/>
                </a:solidFill>
                <a:effectLst/>
                <a:latin typeface="Arial" panose="020B0604020202020204" pitchFamily="34" charset="0"/>
              </a:rPr>
              <a:t>Aspirus Cancer Care System </a:t>
            </a:r>
            <a:r>
              <a:rPr lang="en-US" sz="1300" b="0" i="0" dirty="0">
                <a:solidFill>
                  <a:srgbClr val="222222"/>
                </a:solidFill>
                <a:effectLst/>
                <a:latin typeface="Arial" panose="020B0604020202020204" pitchFamily="34" charset="0"/>
              </a:rPr>
              <a:t>(which includes James Beck Rhinelander, Stevens Point, Wausau, Wisconsin Rapids, and Volm Cancer Center) They are happy to announce after several years that they are bringing back their Spring Oncology Forum. - This year's event will take place at the Hilton Garden Inn in Wausau on April 13th. To see more or register for this event, please visit </a:t>
            </a:r>
            <a:r>
              <a:rPr lang="en-US" sz="1300" b="0" i="0" dirty="0">
                <a:solidFill>
                  <a:srgbClr val="1155CC"/>
                </a:solidFill>
                <a:effectLst/>
                <a:latin typeface="Arial" panose="020B0604020202020204" pitchFamily="34" charset="0"/>
                <a:hlinkClick r:id="rId3"/>
              </a:rPr>
              <a:t>aspirus.org</a:t>
            </a:r>
            <a:r>
              <a:rPr lang="en-US" sz="1300" b="0" i="0" dirty="0">
                <a:solidFill>
                  <a:srgbClr val="222222"/>
                </a:solidFill>
                <a:effectLst/>
                <a:latin typeface="Arial" panose="020B0604020202020204" pitchFamily="34" charset="0"/>
              </a:rPr>
              <a:t> and search for "spring”</a:t>
            </a:r>
          </a:p>
          <a:p>
            <a:endParaRPr lang="en-US" sz="1200" b="0" i="0" dirty="0">
              <a:solidFill>
                <a:srgbClr val="222222"/>
              </a:solidFill>
              <a:effectLst/>
              <a:latin typeface="Arial" panose="020B0604020202020204" pitchFamily="34" charset="0"/>
            </a:endParaRPr>
          </a:p>
          <a:p>
            <a:pPr marL="285750" indent="-285750">
              <a:buFont typeface="Arial" panose="020B0604020202020204" pitchFamily="34" charset="0"/>
              <a:buChar char="•"/>
            </a:pPr>
            <a:r>
              <a:rPr lang="en-US" sz="1300" b="1" i="0" dirty="0">
                <a:solidFill>
                  <a:srgbClr val="222222"/>
                </a:solidFill>
                <a:effectLst/>
                <a:latin typeface="Arial" panose="020B0604020202020204" pitchFamily="34" charset="0"/>
              </a:rPr>
              <a:t>Marshfield Medical Center Health System: </a:t>
            </a:r>
            <a:r>
              <a:rPr lang="en-US" sz="1300" b="0" i="0" dirty="0">
                <a:solidFill>
                  <a:srgbClr val="222222"/>
                </a:solidFill>
                <a:effectLst/>
                <a:latin typeface="Arial" panose="020B0604020202020204" pitchFamily="34" charset="0"/>
              </a:rPr>
              <a:t>- </a:t>
            </a:r>
          </a:p>
          <a:p>
            <a:pPr marL="742950" lvl="1" indent="-285750">
              <a:buFont typeface="Arial" panose="020B0604020202020204" pitchFamily="34" charset="0"/>
              <a:buChar char="•"/>
            </a:pPr>
            <a:r>
              <a:rPr lang="en-US" sz="1300" b="0" i="0" dirty="0">
                <a:solidFill>
                  <a:srgbClr val="222222"/>
                </a:solidFill>
                <a:effectLst/>
                <a:latin typeface="Arial" panose="020B0604020202020204" pitchFamily="34" charset="0"/>
              </a:rPr>
              <a:t>Rice Lake. Currently recruiting for a radiation oncologist. </a:t>
            </a:r>
          </a:p>
          <a:p>
            <a:pPr marL="742950" lvl="1" indent="-285750">
              <a:buFont typeface="Arial" panose="020B0604020202020204" pitchFamily="34" charset="0"/>
              <a:buChar char="•"/>
            </a:pPr>
            <a:r>
              <a:rPr lang="en-US" sz="1300" b="0" i="0" dirty="0">
                <a:solidFill>
                  <a:srgbClr val="222222"/>
                </a:solidFill>
                <a:effectLst/>
                <a:latin typeface="Arial" panose="020B0604020202020204" pitchFamily="34" charset="0"/>
              </a:rPr>
              <a:t>Eau Claire: There has been an increase in volume for medical and radiation oncology due to HSHS/</a:t>
            </a:r>
            <a:r>
              <a:rPr lang="en-US" sz="1300" b="0" i="0" dirty="0" err="1">
                <a:solidFill>
                  <a:srgbClr val="222222"/>
                </a:solidFill>
                <a:effectLst/>
                <a:latin typeface="Arial" panose="020B0604020202020204" pitchFamily="34" charset="0"/>
              </a:rPr>
              <a:t>Prevea</a:t>
            </a:r>
            <a:r>
              <a:rPr lang="en-US" sz="1300" b="0" i="0" dirty="0">
                <a:solidFill>
                  <a:srgbClr val="222222"/>
                </a:solidFill>
                <a:effectLst/>
                <a:latin typeface="Arial" panose="020B0604020202020204" pitchFamily="34" charset="0"/>
              </a:rPr>
              <a:t> Health closures. They are working with regional organizations weekly to assist with patient referrals.  </a:t>
            </a:r>
          </a:p>
          <a:p>
            <a:pPr marL="742950" lvl="1" indent="-285750">
              <a:buFont typeface="Arial" panose="020B0604020202020204" pitchFamily="34" charset="0"/>
              <a:buChar char="•"/>
            </a:pPr>
            <a:r>
              <a:rPr lang="en-US" sz="1300" b="0" i="0" dirty="0">
                <a:solidFill>
                  <a:srgbClr val="222222"/>
                </a:solidFill>
                <a:effectLst/>
                <a:latin typeface="Arial" panose="020B0604020202020204" pitchFamily="34" charset="0"/>
              </a:rPr>
              <a:t>Marshfield: Is currently recruiting for a physicist. This is a center with many special procedures including Gamma knife, prostate seeds, and HDR services.  </a:t>
            </a:r>
          </a:p>
          <a:p>
            <a:pPr marL="742950" lvl="1" indent="-285750">
              <a:buFont typeface="Arial" panose="020B0604020202020204" pitchFamily="34" charset="0"/>
              <a:buChar char="•"/>
            </a:pPr>
            <a:r>
              <a:rPr lang="en-US" sz="1300" b="0" i="0" dirty="0">
                <a:solidFill>
                  <a:srgbClr val="222222"/>
                </a:solidFill>
                <a:effectLst/>
                <a:latin typeface="Arial" panose="020B0604020202020204" pitchFamily="34" charset="0"/>
              </a:rPr>
              <a:t>Stevens Point / River Region: Is continuing to offer many HDR services for the system such as skin, GYN  </a:t>
            </a:r>
          </a:p>
          <a:p>
            <a:pPr marL="742950" lvl="1" indent="-285750">
              <a:buFont typeface="Arial" panose="020B0604020202020204" pitchFamily="34" charset="0"/>
              <a:buChar char="•"/>
            </a:pPr>
            <a:r>
              <a:rPr lang="en-US" sz="1300" b="0" i="0" dirty="0">
                <a:solidFill>
                  <a:srgbClr val="222222"/>
                </a:solidFill>
                <a:effectLst/>
                <a:latin typeface="Arial" panose="020B0604020202020204" pitchFamily="34" charset="0"/>
              </a:rPr>
              <a:t>Weston: Had a new TrueBeam with Identify go live in December of 2023. The previous linac was a 23ex with CBCT (added in 2013), which was originally installed when the facility first opened in 2005-2006. </a:t>
            </a:r>
          </a:p>
          <a:p>
            <a:pPr marL="742950" lvl="1" indent="-285750">
              <a:buFont typeface="Arial" panose="020B0604020202020204" pitchFamily="34" charset="0"/>
              <a:buChar char="•"/>
            </a:pPr>
            <a:r>
              <a:rPr lang="en-US" sz="1300" b="0" i="0" dirty="0">
                <a:solidFill>
                  <a:srgbClr val="222222"/>
                </a:solidFill>
                <a:effectLst/>
                <a:latin typeface="Arial" panose="020B0604020202020204" pitchFamily="34" charset="0"/>
              </a:rPr>
              <a:t>Minocqua: Currently recruiting for a physicist</a:t>
            </a:r>
            <a:r>
              <a:rPr lang="en-US" sz="1300" dirty="0">
                <a:solidFill>
                  <a:srgbClr val="222222"/>
                </a:solidFill>
                <a:latin typeface="Arial" panose="020B0604020202020204" pitchFamily="34" charset="0"/>
              </a:rPr>
              <a:t>, posted a full time RTT position</a:t>
            </a:r>
            <a:endParaRPr lang="en-US" sz="1300" b="0" i="0" dirty="0">
              <a:solidFill>
                <a:srgbClr val="222222"/>
              </a:solidFill>
              <a:effectLst/>
              <a:latin typeface="Arial" panose="020B0604020202020204" pitchFamily="34" charset="0"/>
            </a:endParaRPr>
          </a:p>
          <a:p>
            <a:pPr marL="742950" lvl="1" indent="-285750">
              <a:buFont typeface="Arial" panose="020B0604020202020204" pitchFamily="34" charset="0"/>
              <a:buChar char="•"/>
            </a:pPr>
            <a:r>
              <a:rPr lang="en-US" sz="1300" b="0" i="0" dirty="0">
                <a:solidFill>
                  <a:srgbClr val="222222"/>
                </a:solidFill>
                <a:effectLst/>
                <a:latin typeface="Arial" panose="020B0604020202020204" pitchFamily="34" charset="0"/>
              </a:rPr>
              <a:t>Marshfield Medical Center also mentioned that they will have some radiation therapy job postings in the very near future, so those who are interested should keep an eye on the website for new postings. </a:t>
            </a:r>
            <a:endParaRPr lang="en-US" sz="1300" dirty="0"/>
          </a:p>
        </p:txBody>
      </p:sp>
    </p:spTree>
    <p:extLst>
      <p:ext uri="{BB962C8B-B14F-4D97-AF65-F5344CB8AC3E}">
        <p14:creationId xmlns:p14="http://schemas.microsoft.com/office/powerpoint/2010/main" val="38572632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6E9532-6DC7-411D-A09F-8413A5B95FFE}"/>
              </a:ext>
            </a:extLst>
          </p:cNvPr>
          <p:cNvSpPr>
            <a:spLocks noGrp="1"/>
          </p:cNvSpPr>
          <p:nvPr>
            <p:ph type="title"/>
          </p:nvPr>
        </p:nvSpPr>
        <p:spPr/>
        <p:txBody>
          <a:bodyPr>
            <a:normAutofit/>
          </a:bodyPr>
          <a:lstStyle/>
          <a:p>
            <a:r>
              <a:rPr lang="en-US" dirty="0"/>
              <a:t>Southwest Region</a:t>
            </a:r>
          </a:p>
        </p:txBody>
      </p:sp>
      <p:sp>
        <p:nvSpPr>
          <p:cNvPr id="8" name="Subtitle 7">
            <a:extLst>
              <a:ext uri="{FF2B5EF4-FFF2-40B4-BE49-F238E27FC236}">
                <a16:creationId xmlns:a16="http://schemas.microsoft.com/office/drawing/2014/main" id="{2C602EC3-0115-4FB6-BAA7-BCA17E611651}"/>
              </a:ext>
            </a:extLst>
          </p:cNvPr>
          <p:cNvSpPr>
            <a:spLocks noGrp="1"/>
          </p:cNvSpPr>
          <p:nvPr>
            <p:ph type="subTitle" idx="1"/>
          </p:nvPr>
        </p:nvSpPr>
        <p:spPr/>
        <p:txBody>
          <a:bodyPr anchor="t">
            <a:normAutofit/>
          </a:bodyPr>
          <a:lstStyle/>
          <a:p>
            <a:r>
              <a:rPr lang="en-US" dirty="0"/>
              <a:t>Melissa Norin</a:t>
            </a:r>
          </a:p>
          <a:p>
            <a:r>
              <a:rPr lang="en-US" dirty="0"/>
              <a:t>Froedtert &amp; the Medical College of Wisconsin</a:t>
            </a:r>
          </a:p>
        </p:txBody>
      </p:sp>
      <p:sp>
        <p:nvSpPr>
          <p:cNvPr id="10" name="TextBox 9">
            <a:extLst>
              <a:ext uri="{FF2B5EF4-FFF2-40B4-BE49-F238E27FC236}">
                <a16:creationId xmlns:a16="http://schemas.microsoft.com/office/drawing/2014/main" id="{1326D6C8-9682-6773-BAE5-12A96136D94C}"/>
              </a:ext>
            </a:extLst>
          </p:cNvPr>
          <p:cNvSpPr txBox="1"/>
          <p:nvPr/>
        </p:nvSpPr>
        <p:spPr>
          <a:xfrm>
            <a:off x="6097398" y="119504"/>
            <a:ext cx="6094602" cy="6694140"/>
          </a:xfrm>
          <a:prstGeom prst="rect">
            <a:avLst/>
          </a:prstGeom>
          <a:noFill/>
        </p:spPr>
        <p:txBody>
          <a:bodyPr wrap="square">
            <a:spAutoFit/>
          </a:bodyPr>
          <a:lstStyle/>
          <a:p>
            <a:r>
              <a:rPr lang="en-US" sz="1200" b="1" i="0" dirty="0">
                <a:solidFill>
                  <a:srgbClr val="222222"/>
                </a:solidFill>
                <a:effectLst/>
                <a:latin typeface="Arial" panose="020B0604020202020204" pitchFamily="34" charset="0"/>
              </a:rPr>
              <a:t>Gundersen Health System </a:t>
            </a:r>
            <a:r>
              <a:rPr lang="en-US" sz="1200" b="1" i="0" dirty="0" err="1">
                <a:solidFill>
                  <a:srgbClr val="222222"/>
                </a:solidFill>
                <a:effectLst/>
                <a:latin typeface="Arial" panose="020B0604020202020204" pitchFamily="34" charset="0"/>
              </a:rPr>
              <a:t>Daina</a:t>
            </a:r>
            <a:r>
              <a:rPr lang="en-US" sz="1200" b="1" i="0" dirty="0">
                <a:solidFill>
                  <a:srgbClr val="222222"/>
                </a:solidFill>
                <a:effectLst/>
                <a:latin typeface="Arial" panose="020B0604020202020204" pitchFamily="34" charset="0"/>
              </a:rPr>
              <a:t> </a:t>
            </a:r>
            <a:r>
              <a:rPr lang="en-US" sz="1200" b="1" i="0" dirty="0" err="1">
                <a:solidFill>
                  <a:srgbClr val="222222"/>
                </a:solidFill>
                <a:effectLst/>
                <a:latin typeface="Arial" panose="020B0604020202020204" pitchFamily="34" charset="0"/>
              </a:rPr>
              <a:t>Drath</a:t>
            </a:r>
            <a:r>
              <a:rPr lang="en-US" sz="1200" b="1" i="0" dirty="0">
                <a:solidFill>
                  <a:srgbClr val="222222"/>
                </a:solidFill>
                <a:effectLst/>
                <a:latin typeface="Arial" panose="020B0604020202020204" pitchFamily="34" charset="0"/>
              </a:rPr>
              <a:t> </a:t>
            </a:r>
          </a:p>
          <a:p>
            <a:pPr marL="171450" indent="-171450">
              <a:buFont typeface="Arial" panose="020B0604020202020204" pitchFamily="34" charset="0"/>
              <a:buChar char="•"/>
            </a:pPr>
            <a:r>
              <a:rPr lang="en-US" sz="1200" b="0" i="0" dirty="0">
                <a:solidFill>
                  <a:srgbClr val="222222"/>
                </a:solidFill>
                <a:effectLst/>
                <a:latin typeface="Arial" panose="020B0604020202020204" pitchFamily="34" charset="0"/>
              </a:rPr>
              <a:t>One current PRN RTT opening</a:t>
            </a:r>
          </a:p>
          <a:p>
            <a:pPr marL="171450" indent="-171450">
              <a:buFont typeface="Arial" panose="020B0604020202020204" pitchFamily="34" charset="0"/>
              <a:buChar char="•"/>
            </a:pPr>
            <a:r>
              <a:rPr lang="en-US" sz="1200" b="0" i="0" dirty="0">
                <a:solidFill>
                  <a:srgbClr val="222222"/>
                </a:solidFill>
                <a:effectLst/>
                <a:latin typeface="Arial" panose="020B0604020202020204" pitchFamily="34" charset="0"/>
              </a:rPr>
              <a:t>Recently instilled SGRT Identify v. 3.0 in both La Crosse and Tomah locations •</a:t>
            </a:r>
          </a:p>
          <a:p>
            <a:pPr marL="171450" indent="-171450">
              <a:buFont typeface="Arial" panose="020B0604020202020204" pitchFamily="34" charset="0"/>
              <a:buChar char="•"/>
            </a:pPr>
            <a:r>
              <a:rPr lang="en-US" sz="1200" b="0" i="0" dirty="0">
                <a:solidFill>
                  <a:srgbClr val="222222"/>
                </a:solidFill>
                <a:effectLst/>
                <a:latin typeface="Arial" panose="020B0604020202020204" pitchFamily="34" charset="0"/>
              </a:rPr>
              <a:t>Gunderson and Belling merged, rebranding will soon be announced (it's not a new organization, just new names for both) </a:t>
            </a:r>
          </a:p>
          <a:p>
            <a:endParaRPr lang="en-US" sz="1100" b="0" i="0" dirty="0">
              <a:solidFill>
                <a:srgbClr val="222222"/>
              </a:solidFill>
              <a:effectLst/>
              <a:latin typeface="Arial" panose="020B0604020202020204" pitchFamily="34" charset="0"/>
            </a:endParaRPr>
          </a:p>
          <a:p>
            <a:r>
              <a:rPr lang="en-US" sz="1200" b="1" i="0" dirty="0">
                <a:solidFill>
                  <a:srgbClr val="222222"/>
                </a:solidFill>
                <a:effectLst/>
                <a:latin typeface="Arial" panose="020B0604020202020204" pitchFamily="34" charset="0"/>
              </a:rPr>
              <a:t>Mayo Clinic Health System Rachel Rye</a:t>
            </a:r>
          </a:p>
          <a:p>
            <a:pPr marL="171450" indent="-171450">
              <a:buFont typeface="Arial" panose="020B0604020202020204" pitchFamily="34" charset="0"/>
              <a:buChar char="•"/>
            </a:pPr>
            <a:r>
              <a:rPr lang="en-US" sz="1200" b="0" i="0" dirty="0">
                <a:solidFill>
                  <a:srgbClr val="222222"/>
                </a:solidFill>
                <a:effectLst/>
                <a:latin typeface="Arial" panose="020B0604020202020204" pitchFamily="34" charset="0"/>
              </a:rPr>
              <a:t>No open positions at this time.</a:t>
            </a:r>
          </a:p>
          <a:p>
            <a:pPr marL="171450" indent="-171450">
              <a:buFont typeface="Arial" panose="020B0604020202020204" pitchFamily="34" charset="0"/>
              <a:buChar char="•"/>
            </a:pPr>
            <a:r>
              <a:rPr lang="en-US" sz="1200" b="0" i="0" dirty="0">
                <a:solidFill>
                  <a:srgbClr val="222222"/>
                </a:solidFill>
                <a:effectLst/>
                <a:latin typeface="Arial" panose="020B0604020202020204" pitchFamily="34" charset="0"/>
              </a:rPr>
              <a:t>Recently upgraded and installed a Siemens </a:t>
            </a:r>
            <a:r>
              <a:rPr lang="en-US" sz="1200" b="0" i="0" dirty="0" err="1">
                <a:solidFill>
                  <a:srgbClr val="222222"/>
                </a:solidFill>
                <a:effectLst/>
                <a:latin typeface="Arial" panose="020B0604020202020204" pitchFamily="34" charset="0"/>
              </a:rPr>
              <a:t>Xcite</a:t>
            </a:r>
            <a:r>
              <a:rPr lang="en-US" sz="1200" b="0" i="0" dirty="0">
                <a:solidFill>
                  <a:srgbClr val="222222"/>
                </a:solidFill>
                <a:effectLst/>
                <a:latin typeface="Arial" panose="020B0604020202020204" pitchFamily="34" charset="0"/>
              </a:rPr>
              <a:t> Scanner and </a:t>
            </a:r>
            <a:r>
              <a:rPr lang="en-US" sz="1200" b="0" i="0" dirty="0" err="1">
                <a:solidFill>
                  <a:srgbClr val="222222"/>
                </a:solidFill>
                <a:effectLst/>
                <a:latin typeface="Arial" panose="020B0604020202020204" pitchFamily="34" charset="0"/>
              </a:rPr>
              <a:t>Brainlab</a:t>
            </a:r>
            <a:r>
              <a:rPr lang="en-US" sz="1200" b="0" i="0" dirty="0">
                <a:solidFill>
                  <a:srgbClr val="222222"/>
                </a:solidFill>
                <a:effectLst/>
                <a:latin typeface="Arial" panose="020B0604020202020204" pitchFamily="34" charset="0"/>
              </a:rPr>
              <a:t> Dynamic Systems. </a:t>
            </a:r>
          </a:p>
          <a:p>
            <a:endParaRPr lang="en-US" sz="1100" b="0" i="0" dirty="0">
              <a:solidFill>
                <a:srgbClr val="222222"/>
              </a:solidFill>
              <a:effectLst/>
              <a:latin typeface="Arial" panose="020B0604020202020204" pitchFamily="34" charset="0"/>
            </a:endParaRPr>
          </a:p>
          <a:p>
            <a:r>
              <a:rPr lang="en-US" sz="1200" b="1" i="0" dirty="0">
                <a:solidFill>
                  <a:srgbClr val="222222"/>
                </a:solidFill>
                <a:effectLst/>
                <a:latin typeface="Arial" panose="020B0604020202020204" pitchFamily="34" charset="0"/>
              </a:rPr>
              <a:t>UW Health Hospital Stephanie Bailey</a:t>
            </a:r>
          </a:p>
          <a:p>
            <a:pPr marL="171450" indent="-171450">
              <a:buFont typeface="Arial" panose="020B0604020202020204" pitchFamily="34" charset="0"/>
              <a:buChar char="•"/>
            </a:pPr>
            <a:r>
              <a:rPr lang="en-US" sz="1200" b="0" i="0" dirty="0">
                <a:solidFill>
                  <a:srgbClr val="222222"/>
                </a:solidFill>
                <a:effectLst/>
                <a:latin typeface="Arial" panose="020B0604020202020204" pitchFamily="34" charset="0"/>
              </a:rPr>
              <a:t>Very exciting time - currently building </a:t>
            </a:r>
          </a:p>
          <a:p>
            <a:pPr marL="171450" indent="-171450">
              <a:buFont typeface="Arial" panose="020B0604020202020204" pitchFamily="34" charset="0"/>
              <a:buChar char="•"/>
            </a:pPr>
            <a:r>
              <a:rPr lang="en-US" sz="1200" b="0" i="0" dirty="0">
                <a:solidFill>
                  <a:srgbClr val="222222"/>
                </a:solidFill>
                <a:effectLst/>
                <a:latin typeface="Arial" panose="020B0604020202020204" pitchFamily="34" charset="0"/>
              </a:rPr>
              <a:t>East Park Medical Center. Opening October 2024! </a:t>
            </a:r>
          </a:p>
          <a:p>
            <a:pPr marL="171450" indent="-171450">
              <a:buFont typeface="Arial" panose="020B0604020202020204" pitchFamily="34" charset="0"/>
              <a:buChar char="•"/>
            </a:pPr>
            <a:r>
              <a:rPr lang="en-US" sz="1200" b="0" i="0" dirty="0">
                <a:solidFill>
                  <a:srgbClr val="222222"/>
                </a:solidFill>
                <a:effectLst/>
                <a:latin typeface="Arial" panose="020B0604020202020204" pitchFamily="34" charset="0"/>
              </a:rPr>
              <a:t>East Park will be home to two TrueBeams, one Edge, CT sim, MR and HDR. </a:t>
            </a:r>
          </a:p>
          <a:p>
            <a:pPr marL="171450" indent="-171450">
              <a:buFont typeface="Arial" panose="020B0604020202020204" pitchFamily="34" charset="0"/>
              <a:buChar char="•"/>
            </a:pPr>
            <a:r>
              <a:rPr lang="en-US" sz="1200" b="0" i="0" dirty="0">
                <a:solidFill>
                  <a:srgbClr val="222222"/>
                </a:solidFill>
                <a:effectLst/>
                <a:latin typeface="Arial" panose="020B0604020202020204" pitchFamily="34" charset="0"/>
              </a:rPr>
              <a:t>East Park will eventually be the location of proton therapy.</a:t>
            </a:r>
          </a:p>
          <a:p>
            <a:pPr marL="171450" indent="-171450">
              <a:buFont typeface="Arial" panose="020B0604020202020204" pitchFamily="34" charset="0"/>
              <a:buChar char="•"/>
            </a:pPr>
            <a:r>
              <a:rPr lang="en-US" sz="1200" b="0" i="0" dirty="0">
                <a:solidFill>
                  <a:srgbClr val="222222"/>
                </a:solidFill>
                <a:effectLst/>
                <a:latin typeface="Arial" panose="020B0604020202020204" pitchFamily="34" charset="0"/>
              </a:rPr>
              <a:t>The East Clinic location will close when East Park opens.</a:t>
            </a:r>
          </a:p>
          <a:p>
            <a:pPr marL="171450" indent="-171450">
              <a:buFont typeface="Arial" panose="020B0604020202020204" pitchFamily="34" charset="0"/>
              <a:buChar char="•"/>
            </a:pPr>
            <a:r>
              <a:rPr lang="en-US" sz="1200" b="0" i="0" dirty="0">
                <a:solidFill>
                  <a:srgbClr val="222222"/>
                </a:solidFill>
                <a:effectLst/>
                <a:latin typeface="Arial" panose="020B0604020202020204" pitchFamily="34" charset="0"/>
              </a:rPr>
              <a:t>Currently interviewing for a number of positions and will have additional needs in the near future due to expansion. </a:t>
            </a:r>
          </a:p>
          <a:p>
            <a:endParaRPr lang="en-US" sz="1100" dirty="0">
              <a:solidFill>
                <a:srgbClr val="222222"/>
              </a:solidFill>
              <a:latin typeface="Arial" panose="020B0604020202020204" pitchFamily="34" charset="0"/>
            </a:endParaRPr>
          </a:p>
          <a:p>
            <a:r>
              <a:rPr lang="en-US" sz="1200" b="1" i="0" dirty="0">
                <a:solidFill>
                  <a:srgbClr val="222222"/>
                </a:solidFill>
                <a:effectLst/>
                <a:latin typeface="Arial" panose="020B0604020202020204" pitchFamily="34" charset="0"/>
              </a:rPr>
              <a:t>SSM Health, St. Clare Hospital </a:t>
            </a:r>
          </a:p>
          <a:p>
            <a:pPr marL="171450" indent="-171450">
              <a:buFont typeface="Arial" panose="020B0604020202020204" pitchFamily="34" charset="0"/>
              <a:buChar char="•"/>
            </a:pPr>
            <a:r>
              <a:rPr lang="en-US" sz="1200" b="0" i="0" dirty="0">
                <a:solidFill>
                  <a:srgbClr val="222222"/>
                </a:solidFill>
                <a:effectLst/>
                <a:latin typeface="Arial" panose="020B0604020202020204" pitchFamily="34" charset="0"/>
              </a:rPr>
              <a:t>April Holler (will be open position with her moving to Turville Bay) </a:t>
            </a:r>
          </a:p>
          <a:p>
            <a:pPr marL="171450" indent="-171450">
              <a:buFont typeface="Arial" panose="020B0604020202020204" pitchFamily="34" charset="0"/>
              <a:buChar char="•"/>
            </a:pPr>
            <a:r>
              <a:rPr lang="en-US" sz="1200" b="0" i="0" dirty="0">
                <a:solidFill>
                  <a:srgbClr val="222222"/>
                </a:solidFill>
                <a:effectLst/>
                <a:latin typeface="Arial" panose="020B0604020202020204" pitchFamily="34" charset="0"/>
              </a:rPr>
              <a:t>Recently hired a PRN RTT - will start in August after passing her boards. </a:t>
            </a:r>
          </a:p>
          <a:p>
            <a:pPr marL="171450" indent="-171450">
              <a:buFont typeface="Arial" panose="020B0604020202020204" pitchFamily="34" charset="0"/>
              <a:buChar char="•"/>
            </a:pPr>
            <a:r>
              <a:rPr lang="en-US" sz="1200" b="0" i="0" dirty="0">
                <a:solidFill>
                  <a:srgbClr val="222222"/>
                </a:solidFill>
                <a:effectLst/>
                <a:latin typeface="Arial" panose="020B0604020202020204" pitchFamily="34" charset="0"/>
              </a:rPr>
              <a:t>April Holler is leaving a Clinic Manager and will be the new Manager of Turville Bay - Hiring for Clinic Manager position. </a:t>
            </a:r>
            <a:endParaRPr lang="en-US" sz="1200" dirty="0">
              <a:solidFill>
                <a:srgbClr val="222222"/>
              </a:solidFill>
              <a:latin typeface="Arial" panose="020B0604020202020204" pitchFamily="34" charset="0"/>
            </a:endParaRPr>
          </a:p>
          <a:p>
            <a:pPr marL="171450" indent="-171450">
              <a:buFont typeface="Arial" panose="020B0604020202020204" pitchFamily="34" charset="0"/>
              <a:buChar char="•"/>
            </a:pPr>
            <a:r>
              <a:rPr lang="en-US" sz="1200" b="0" i="0" dirty="0">
                <a:solidFill>
                  <a:srgbClr val="222222"/>
                </a:solidFill>
                <a:effectLst/>
                <a:latin typeface="Arial" panose="020B0604020202020204" pitchFamily="34" charset="0"/>
              </a:rPr>
              <a:t>This center continues to be very busy for one linac. </a:t>
            </a:r>
          </a:p>
          <a:p>
            <a:endParaRPr lang="en-US" sz="1200" b="0" i="0" dirty="0">
              <a:solidFill>
                <a:srgbClr val="222222"/>
              </a:solidFill>
              <a:effectLst/>
              <a:latin typeface="Arial" panose="020B0604020202020204" pitchFamily="34" charset="0"/>
            </a:endParaRPr>
          </a:p>
          <a:p>
            <a:r>
              <a:rPr lang="en-US" sz="1200" b="1" i="0" dirty="0">
                <a:solidFill>
                  <a:srgbClr val="222222"/>
                </a:solidFill>
                <a:effectLst/>
                <a:latin typeface="Arial" panose="020B0604020202020204" pitchFamily="34" charset="0"/>
              </a:rPr>
              <a:t>SSM Health St. Mary's Hospital Noelle </a:t>
            </a:r>
            <a:r>
              <a:rPr lang="en-US" sz="1200" b="1" i="0" dirty="0" err="1">
                <a:solidFill>
                  <a:srgbClr val="222222"/>
                </a:solidFill>
                <a:effectLst/>
                <a:latin typeface="Arial" panose="020B0604020202020204" pitchFamily="34" charset="0"/>
              </a:rPr>
              <a:t>Ziegelbauer</a:t>
            </a:r>
            <a:r>
              <a:rPr lang="en-US" sz="1200" b="1" i="0" dirty="0">
                <a:solidFill>
                  <a:srgbClr val="222222"/>
                </a:solidFill>
                <a:effectLst/>
                <a:latin typeface="Arial" panose="020B0604020202020204" pitchFamily="34" charset="0"/>
              </a:rPr>
              <a:t>  </a:t>
            </a:r>
          </a:p>
          <a:p>
            <a:pPr marL="171450" indent="-171450">
              <a:buFont typeface="Arial" panose="020B0604020202020204" pitchFamily="34" charset="0"/>
              <a:buChar char="•"/>
            </a:pPr>
            <a:r>
              <a:rPr lang="en-US" sz="1200" b="0" i="0" dirty="0">
                <a:solidFill>
                  <a:srgbClr val="222222"/>
                </a:solidFill>
                <a:effectLst/>
                <a:latin typeface="Arial" panose="020B0604020202020204" pitchFamily="34" charset="0"/>
              </a:rPr>
              <a:t>Fully staffed. </a:t>
            </a:r>
          </a:p>
          <a:p>
            <a:pPr marL="171450" indent="-171450">
              <a:buFont typeface="Arial" panose="020B0604020202020204" pitchFamily="34" charset="0"/>
              <a:buChar char="•"/>
            </a:pPr>
            <a:r>
              <a:rPr lang="en-US" sz="1200" b="0" i="0" dirty="0">
                <a:solidFill>
                  <a:srgbClr val="222222"/>
                </a:solidFill>
                <a:effectLst/>
                <a:latin typeface="Arial" panose="020B0604020202020204" pitchFamily="34" charset="0"/>
              </a:rPr>
              <a:t>No plans for new equipment at this time.</a:t>
            </a:r>
          </a:p>
          <a:p>
            <a:endParaRPr lang="en-US" sz="1200" b="0" i="0" dirty="0">
              <a:solidFill>
                <a:srgbClr val="222222"/>
              </a:solidFill>
              <a:effectLst/>
              <a:latin typeface="Arial" panose="020B0604020202020204" pitchFamily="34" charset="0"/>
            </a:endParaRPr>
          </a:p>
          <a:p>
            <a:r>
              <a:rPr lang="en-US" sz="1200" b="1" dirty="0">
                <a:solidFill>
                  <a:srgbClr val="222222"/>
                </a:solidFill>
                <a:latin typeface="Arial" panose="020B0604020202020204" pitchFamily="34" charset="0"/>
              </a:rPr>
              <a:t>SSM Health Monroe Clinic-Sue Campbell</a:t>
            </a:r>
          </a:p>
          <a:p>
            <a:r>
              <a:rPr lang="en-US" sz="1200" b="1" dirty="0">
                <a:solidFill>
                  <a:srgbClr val="222222"/>
                </a:solidFill>
                <a:latin typeface="Arial" panose="020B0604020202020204" pitchFamily="34" charset="0"/>
              </a:rPr>
              <a:t>UW Health Cancer Center, Johnson, Lauren Hein</a:t>
            </a:r>
          </a:p>
          <a:p>
            <a:r>
              <a:rPr lang="en-US" sz="1200" b="1" dirty="0">
                <a:solidFill>
                  <a:srgbClr val="222222"/>
                </a:solidFill>
                <a:latin typeface="Arial" panose="020B0604020202020204" pitchFamily="34" charset="0"/>
              </a:rPr>
              <a:t>SSM Health Turville Bay, April Holler</a:t>
            </a:r>
          </a:p>
          <a:p>
            <a:r>
              <a:rPr lang="en-US" sz="1200" b="1" dirty="0">
                <a:solidFill>
                  <a:srgbClr val="222222"/>
                </a:solidFill>
                <a:latin typeface="Arial" panose="020B0604020202020204" pitchFamily="34" charset="0"/>
              </a:rPr>
              <a:t>Mercy Health Hospital, Natalie Amundson</a:t>
            </a:r>
          </a:p>
          <a:p>
            <a:r>
              <a:rPr lang="en-US" sz="1200" b="1" dirty="0">
                <a:solidFill>
                  <a:srgbClr val="222222"/>
                </a:solidFill>
                <a:latin typeface="Arial" panose="020B0604020202020204" pitchFamily="34" charset="0"/>
              </a:rPr>
              <a:t>Beloit Memorial Hospital, Nicole </a:t>
            </a:r>
            <a:r>
              <a:rPr lang="en-US" sz="1200" b="1" dirty="0" err="1">
                <a:solidFill>
                  <a:srgbClr val="222222"/>
                </a:solidFill>
                <a:latin typeface="Arial" panose="020B0604020202020204" pitchFamily="34" charset="0"/>
              </a:rPr>
              <a:t>Kovarik</a:t>
            </a:r>
            <a:endParaRPr lang="en-US" sz="1200" b="1" dirty="0">
              <a:solidFill>
                <a:srgbClr val="222222"/>
              </a:solidFill>
              <a:latin typeface="Arial" panose="020B0604020202020204" pitchFamily="34" charset="0"/>
            </a:endParaRPr>
          </a:p>
        </p:txBody>
      </p:sp>
    </p:spTree>
    <p:extLst>
      <p:ext uri="{BB962C8B-B14F-4D97-AF65-F5344CB8AC3E}">
        <p14:creationId xmlns:p14="http://schemas.microsoft.com/office/powerpoint/2010/main" val="1531524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6E9532-6DC7-411D-A09F-8413A5B95FFE}"/>
              </a:ext>
            </a:extLst>
          </p:cNvPr>
          <p:cNvSpPr>
            <a:spLocks noGrp="1"/>
          </p:cNvSpPr>
          <p:nvPr>
            <p:ph type="title"/>
          </p:nvPr>
        </p:nvSpPr>
        <p:spPr/>
        <p:txBody>
          <a:bodyPr>
            <a:normAutofit/>
          </a:bodyPr>
          <a:lstStyle/>
          <a:p>
            <a:r>
              <a:rPr lang="en-US" dirty="0"/>
              <a:t>Southeast Region</a:t>
            </a:r>
          </a:p>
        </p:txBody>
      </p:sp>
      <p:sp>
        <p:nvSpPr>
          <p:cNvPr id="8" name="Subtitle 7">
            <a:extLst>
              <a:ext uri="{FF2B5EF4-FFF2-40B4-BE49-F238E27FC236}">
                <a16:creationId xmlns:a16="http://schemas.microsoft.com/office/drawing/2014/main" id="{2C602EC3-0115-4FB6-BAA7-BCA17E611651}"/>
              </a:ext>
            </a:extLst>
          </p:cNvPr>
          <p:cNvSpPr>
            <a:spLocks noGrp="1"/>
          </p:cNvSpPr>
          <p:nvPr>
            <p:ph type="subTitle" idx="1"/>
          </p:nvPr>
        </p:nvSpPr>
        <p:spPr/>
        <p:txBody>
          <a:bodyPr anchor="t">
            <a:normAutofit/>
          </a:bodyPr>
          <a:lstStyle/>
          <a:p>
            <a:r>
              <a:rPr lang="en-US" dirty="0"/>
              <a:t>Alison behling</a:t>
            </a:r>
          </a:p>
          <a:p>
            <a:r>
              <a:rPr lang="en-US" dirty="0"/>
              <a:t>Marshfield clinic- Eau claire</a:t>
            </a:r>
          </a:p>
        </p:txBody>
      </p:sp>
      <p:sp>
        <p:nvSpPr>
          <p:cNvPr id="4" name="TextBox 3">
            <a:extLst>
              <a:ext uri="{FF2B5EF4-FFF2-40B4-BE49-F238E27FC236}">
                <a16:creationId xmlns:a16="http://schemas.microsoft.com/office/drawing/2014/main" id="{37BEBB0C-29D6-1F93-BE58-649BFED791CF}"/>
              </a:ext>
            </a:extLst>
          </p:cNvPr>
          <p:cNvSpPr txBox="1"/>
          <p:nvPr/>
        </p:nvSpPr>
        <p:spPr>
          <a:xfrm>
            <a:off x="6174297" y="235903"/>
            <a:ext cx="5679347" cy="6434775"/>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Froedtert South: Pleasant Prairie </a:t>
            </a:r>
          </a:p>
          <a:p>
            <a:pPr marL="171450" indent="-171450">
              <a:buFont typeface="Arial" panose="020B0604020202020204" pitchFamily="34" charset="0"/>
              <a:buChar char="•"/>
            </a:pPr>
            <a:r>
              <a:rPr lang="en-US" sz="1600" dirty="0">
                <a:latin typeface="Arial" panose="020B0604020202020204" pitchFamily="34" charset="0"/>
                <a:cs typeface="Arial" panose="020B0604020202020204" pitchFamily="34" charset="0"/>
              </a:rPr>
              <a:t>3 -1.0 FTE Available</a:t>
            </a:r>
          </a:p>
          <a:p>
            <a:pPr marL="171450" indent="-171450">
              <a:buFont typeface="Arial" panose="020B0604020202020204" pitchFamily="34" charset="0"/>
              <a:buChar char="•"/>
            </a:pPr>
            <a:r>
              <a:rPr lang="en-US" sz="1600" dirty="0">
                <a:latin typeface="Arial" panose="020B0604020202020204" pitchFamily="34" charset="0"/>
                <a:cs typeface="Arial" panose="020B0604020202020204" pitchFamily="34" charset="0"/>
              </a:rPr>
              <a:t>$12,000 sign on bonus</a:t>
            </a:r>
          </a:p>
          <a:p>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Aurora Sinai Medical Center, Milwaukee</a:t>
            </a:r>
          </a:p>
          <a:p>
            <a:pPr marL="171450" indent="-171450">
              <a:buFont typeface="Arial" panose="020B0604020202020204" pitchFamily="34" charset="0"/>
              <a:buChar char="•"/>
            </a:pPr>
            <a:r>
              <a:rPr lang="en-US" sz="1600" dirty="0">
                <a:latin typeface="Arial" panose="020B0604020202020204" pitchFamily="34" charset="0"/>
                <a:cs typeface="Arial" panose="020B0604020202020204" pitchFamily="34" charset="0"/>
              </a:rPr>
              <a:t>1- 1.0 FTE Available</a:t>
            </a:r>
          </a:p>
          <a:p>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Columbia St Mary’s Milwaukee Campus</a:t>
            </a:r>
          </a:p>
          <a:p>
            <a:pPr marL="171450" indent="-171450">
              <a:buFont typeface="Arial" panose="020B0604020202020204" pitchFamily="34" charset="0"/>
              <a:buChar char="•"/>
            </a:pPr>
            <a:r>
              <a:rPr lang="en-US" sz="1600" dirty="0">
                <a:latin typeface="Arial" panose="020B0604020202020204" pitchFamily="34" charset="0"/>
                <a:cs typeface="Arial" panose="020B0604020202020204" pitchFamily="34" charset="0"/>
              </a:rPr>
              <a:t>PRN Position</a:t>
            </a:r>
          </a:p>
          <a:p>
            <a:endParaRPr lang="en-US" sz="16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Ascension All Saints</a:t>
            </a:r>
          </a:p>
          <a:p>
            <a:pPr marL="171450" indent="-171450">
              <a:buFont typeface="Arial" panose="020B0604020202020204" pitchFamily="34" charset="0"/>
              <a:buChar char="•"/>
            </a:pPr>
            <a:r>
              <a:rPr lang="en-US" sz="1600" dirty="0">
                <a:latin typeface="Arial" panose="020B0604020202020204" pitchFamily="34" charset="0"/>
                <a:cs typeface="Arial" panose="020B0604020202020204" pitchFamily="34" charset="0"/>
              </a:rPr>
              <a:t>1.0 FTE Cancer Center Manager</a:t>
            </a:r>
          </a:p>
          <a:p>
            <a:pPr marL="171450" indent="-171450">
              <a:buFont typeface="Arial" panose="020B0604020202020204" pitchFamily="34" charset="0"/>
              <a:buChar char="•"/>
            </a:pPr>
            <a:r>
              <a:rPr lang="en-US" sz="1600" dirty="0">
                <a:latin typeface="Arial" panose="020B0604020202020204" pitchFamily="34" charset="0"/>
                <a:cs typeface="Arial" panose="020B0604020202020204" pitchFamily="34" charset="0"/>
              </a:rPr>
              <a:t>RTT or RN credentials required </a:t>
            </a:r>
          </a:p>
          <a:p>
            <a:r>
              <a:rPr lang="en-US" sz="1600" b="1" dirty="0">
                <a:latin typeface="Arial" panose="020B0604020202020204" pitchFamily="34" charset="0"/>
                <a:cs typeface="Arial" panose="020B0604020202020204" pitchFamily="34" charset="0"/>
              </a:rPr>
              <a:t>Froedtert:</a:t>
            </a:r>
          </a:p>
          <a:p>
            <a:pPr marL="171450" indent="-171450">
              <a:buFont typeface="Arial" panose="020B0604020202020204" pitchFamily="34" charset="0"/>
              <a:buChar char="•"/>
            </a:pPr>
            <a:r>
              <a:rPr lang="en-US" sz="1600" kern="100" dirty="0">
                <a:effectLst/>
                <a:latin typeface="Arial" panose="020B0604020202020204" pitchFamily="34" charset="0"/>
                <a:ea typeface="Times New Roman" panose="02020603050405020304" pitchFamily="18" charset="0"/>
                <a:cs typeface="Arial" panose="020B0604020202020204" pitchFamily="34" charset="0"/>
              </a:rPr>
              <a:t>Proton Center Opening August 2025, 7 weeks ahead of schedule for construction</a:t>
            </a:r>
          </a:p>
          <a:p>
            <a:pPr marL="171450" indent="-171450">
              <a:buFont typeface="Arial" panose="020B0604020202020204" pitchFamily="34" charset="0"/>
              <a:buChar char="•"/>
            </a:pPr>
            <a:r>
              <a:rPr lang="en-US" sz="1600" kern="100" dirty="0">
                <a:effectLst/>
                <a:latin typeface="Arial" panose="020B0604020202020204" pitchFamily="34" charset="0"/>
                <a:ea typeface="Times New Roman" panose="02020603050405020304" pitchFamily="18" charset="0"/>
                <a:cs typeface="Arial" panose="020B0604020202020204" pitchFamily="34" charset="0"/>
              </a:rPr>
              <a:t>0.8 FTE RTT ( would like to hire now before June) at Froedtert Main campus- Milwaukee. </a:t>
            </a:r>
          </a:p>
          <a:p>
            <a:pPr marL="628650" lvl="1" indent="-171450">
              <a:buFont typeface="Arial" panose="020B0604020202020204" pitchFamily="34" charset="0"/>
              <a:buChar char="•"/>
            </a:pPr>
            <a:endParaRPr lang="en-US" sz="1600" kern="100" dirty="0">
              <a:effectLst/>
              <a:latin typeface="Arial" panose="020B0604020202020204" pitchFamily="34" charset="0"/>
              <a:ea typeface="Aptos" panose="020B0004020202020204" pitchFamily="34" charset="0"/>
              <a:cs typeface="Arial" panose="020B0604020202020204" pitchFamily="34" charset="0"/>
            </a:endParaRPr>
          </a:p>
          <a:p>
            <a:pPr marL="171450" marR="0" indent="-171450">
              <a:lnSpc>
                <a:spcPct val="107000"/>
              </a:lnSpc>
              <a:spcBef>
                <a:spcPts val="0"/>
              </a:spcBef>
              <a:spcAft>
                <a:spcPts val="800"/>
              </a:spcAft>
              <a:buFont typeface="Arial" panose="020B0604020202020204" pitchFamily="34" charset="0"/>
              <a:buChar char="•"/>
            </a:pPr>
            <a:r>
              <a:rPr lang="en-US" sz="1600" kern="100" dirty="0">
                <a:effectLst/>
                <a:latin typeface="Arial" panose="020B0604020202020204" pitchFamily="34" charset="0"/>
                <a:ea typeface="Times New Roman" panose="02020603050405020304" pitchFamily="18" charset="0"/>
                <a:cs typeface="Arial" panose="020B0604020202020204" pitchFamily="34" charset="0"/>
              </a:rPr>
              <a:t>Future positions for the Froedtert Main Campus:</a:t>
            </a:r>
            <a:endParaRPr lang="en-US" sz="1600" kern="100" dirty="0">
              <a:effectLst/>
              <a:latin typeface="Arial" panose="020B0604020202020204" pitchFamily="34" charset="0"/>
              <a:ea typeface="Aptos" panose="020B0004020202020204" pitchFamily="34" charset="0"/>
              <a:cs typeface="Arial" panose="020B0604020202020204" pitchFamily="34" charset="0"/>
            </a:endParaRPr>
          </a:p>
          <a:p>
            <a:pPr marL="171450" marR="0" indent="-171450">
              <a:lnSpc>
                <a:spcPct val="107000"/>
              </a:lnSpc>
              <a:spcBef>
                <a:spcPts val="0"/>
              </a:spcBef>
              <a:spcAft>
                <a:spcPts val="800"/>
              </a:spcAft>
              <a:buFont typeface="Arial" panose="020B0604020202020204" pitchFamily="34" charset="0"/>
              <a:buChar char="•"/>
            </a:pPr>
            <a:r>
              <a:rPr lang="en-US" sz="1600" kern="100" dirty="0">
                <a:effectLst/>
                <a:latin typeface="Arial" panose="020B0604020202020204" pitchFamily="34" charset="0"/>
                <a:ea typeface="Times New Roman" panose="02020603050405020304" pitchFamily="18" charset="0"/>
                <a:cs typeface="Arial" panose="020B0604020202020204" pitchFamily="34" charset="0"/>
              </a:rPr>
              <a:t>As of July 1 – looking for at least 2 more full time RTT and 2 more dosimetrists as ramp up staffing for the opening of Proton center (will be shifting current/existing staff to the proton center and will be hiring to fill in those previous RTT /DOS roles with new hires - these could be new grads) </a:t>
            </a:r>
            <a:endParaRPr lang="en-US" sz="1600" kern="100" dirty="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321073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cxnSp>
        <p:nvCxnSpPr>
          <p:cNvPr id="40" name="Straight Connector 39">
            <a:extLst>
              <a:ext uri="{FF2B5EF4-FFF2-40B4-BE49-F238E27FC236}">
                <a16:creationId xmlns:a16="http://schemas.microsoft.com/office/drawing/2014/main" id="{AE0C0B2A-3FD1-4235-A16E-0ED1E028A93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26000" y="3525773"/>
            <a:ext cx="540000"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9494E066-0146-46E9-BAF1-C33240ABA29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2700000">
            <a:off x="10127693" y="4178240"/>
            <a:ext cx="633413" cy="1862138"/>
            <a:chOff x="5959192" y="333389"/>
            <a:chExt cx="633413" cy="1862138"/>
          </a:xfrm>
        </p:grpSpPr>
        <p:grpSp>
          <p:nvGrpSpPr>
            <p:cNvPr id="43" name="Group 42">
              <a:extLst>
                <a:ext uri="{FF2B5EF4-FFF2-40B4-BE49-F238E27FC236}">
                  <a16:creationId xmlns:a16="http://schemas.microsoft.com/office/drawing/2014/main" id="{B02BD80B-C499-4DAC-9580-575B04F8658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959192" y="333389"/>
              <a:ext cx="633413" cy="1419225"/>
              <a:chOff x="5959192" y="333389"/>
              <a:chExt cx="633413" cy="1419225"/>
            </a:xfrm>
          </p:grpSpPr>
          <p:sp>
            <p:nvSpPr>
              <p:cNvPr id="45" name="Freeform 68">
                <a:extLst>
                  <a:ext uri="{FF2B5EF4-FFF2-40B4-BE49-F238E27FC236}">
                    <a16:creationId xmlns:a16="http://schemas.microsoft.com/office/drawing/2014/main" id="{CCF069F3-858C-4C67-90C2-46017C3D4CE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5959192" y="333389"/>
                <a:ext cx="319088" cy="1419225"/>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46" name="Freeform 69">
                <a:extLst>
                  <a:ext uri="{FF2B5EF4-FFF2-40B4-BE49-F238E27FC236}">
                    <a16:creationId xmlns:a16="http://schemas.microsoft.com/office/drawing/2014/main" id="{8A1FFA52-DFA8-4A81-8A85-50BE13257F5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278280" y="333389"/>
                <a:ext cx="314325" cy="1419225"/>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grpSp>
        <p:sp>
          <p:nvSpPr>
            <p:cNvPr id="44" name="Line 70">
              <a:extLst>
                <a:ext uri="{FF2B5EF4-FFF2-40B4-BE49-F238E27FC236}">
                  <a16:creationId xmlns:a16="http://schemas.microsoft.com/office/drawing/2014/main" id="{BAEDA471-60CB-4A0C-B9AD-B2B3C51EA2FD}"/>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6278280" y="333389"/>
              <a:ext cx="0" cy="1862138"/>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sp useBgFill="1">
        <p:nvSpPr>
          <p:cNvPr id="48" name="Rectangle 47">
            <a:extLst>
              <a:ext uri="{FF2B5EF4-FFF2-40B4-BE49-F238E27FC236}">
                <a16:creationId xmlns:a16="http://schemas.microsoft.com/office/drawing/2014/main" id="{3011B0B3-5679-4759-90B8-3B908C4CBD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B16E9532-6DC7-411D-A09F-8413A5B95FFE}"/>
              </a:ext>
            </a:extLst>
          </p:cNvPr>
          <p:cNvSpPr>
            <a:spLocks noGrp="1"/>
          </p:cNvSpPr>
          <p:nvPr>
            <p:ph type="title"/>
          </p:nvPr>
        </p:nvSpPr>
        <p:spPr>
          <a:xfrm>
            <a:off x="990000" y="1089025"/>
            <a:ext cx="4075200" cy="1532951"/>
          </a:xfrm>
        </p:spPr>
        <p:txBody>
          <a:bodyPr vert="horz" lIns="91440" tIns="45720" rIns="91440" bIns="45720" rtlCol="0" anchor="b" anchorCtr="0">
            <a:normAutofit/>
          </a:bodyPr>
          <a:lstStyle/>
          <a:p>
            <a:pPr>
              <a:lnSpc>
                <a:spcPct val="90000"/>
              </a:lnSpc>
            </a:pPr>
            <a:r>
              <a:rPr lang="en-US" dirty="0"/>
              <a:t>Secretary’s Report</a:t>
            </a:r>
          </a:p>
        </p:txBody>
      </p:sp>
      <p:sp>
        <p:nvSpPr>
          <p:cNvPr id="8" name="Subtitle 7">
            <a:extLst>
              <a:ext uri="{FF2B5EF4-FFF2-40B4-BE49-F238E27FC236}">
                <a16:creationId xmlns:a16="http://schemas.microsoft.com/office/drawing/2014/main" id="{2C602EC3-0115-4FB6-BAA7-BCA17E611651}"/>
              </a:ext>
            </a:extLst>
          </p:cNvPr>
          <p:cNvSpPr>
            <a:spLocks noGrp="1"/>
          </p:cNvSpPr>
          <p:nvPr>
            <p:ph type="subTitle" idx="1"/>
          </p:nvPr>
        </p:nvSpPr>
        <p:spPr>
          <a:xfrm>
            <a:off x="990000" y="4248000"/>
            <a:ext cx="4075200" cy="1520975"/>
          </a:xfrm>
        </p:spPr>
        <p:txBody>
          <a:bodyPr vert="horz" lIns="91440" tIns="45720" rIns="91440" bIns="45720" rtlCol="0">
            <a:normAutofit/>
          </a:bodyPr>
          <a:lstStyle/>
          <a:p>
            <a:pPr>
              <a:lnSpc>
                <a:spcPct val="115000"/>
              </a:lnSpc>
            </a:pPr>
            <a:r>
              <a:rPr lang="en-US" sz="2400" spc="50" dirty="0"/>
              <a:t>Dana Peterson</a:t>
            </a:r>
          </a:p>
          <a:p>
            <a:pPr>
              <a:lnSpc>
                <a:spcPct val="115000"/>
              </a:lnSpc>
            </a:pPr>
            <a:r>
              <a:rPr lang="en-US" sz="2400" spc="50" dirty="0"/>
              <a:t>West Michigan cancer center</a:t>
            </a:r>
          </a:p>
        </p:txBody>
      </p:sp>
      <p:grpSp>
        <p:nvGrpSpPr>
          <p:cNvPr id="50" name="Group 49">
            <a:extLst>
              <a:ext uri="{FF2B5EF4-FFF2-40B4-BE49-F238E27FC236}">
                <a16:creationId xmlns:a16="http://schemas.microsoft.com/office/drawing/2014/main" id="{50F37AA1-A09B-4E28-987B-38E5060E1BA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919525" y="2840038"/>
            <a:ext cx="2216150" cy="1177924"/>
            <a:chOff x="4987925" y="2840038"/>
            <a:chExt cx="2216150" cy="1177924"/>
          </a:xfrm>
        </p:grpSpPr>
        <p:sp>
          <p:nvSpPr>
            <p:cNvPr id="51" name="Rectangle 50">
              <a:extLst>
                <a:ext uri="{FF2B5EF4-FFF2-40B4-BE49-F238E27FC236}">
                  <a16:creationId xmlns:a16="http://schemas.microsoft.com/office/drawing/2014/main" id="{9874D018-FDBA-4AD4-8C74-17D41F4FB6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87925" y="2840038"/>
              <a:ext cx="2216150" cy="1177924"/>
            </a:xfrm>
            <a:prstGeom prst="rect">
              <a:avLst/>
            </a:prstGeom>
            <a:solidFill>
              <a:schemeClr val="bg2">
                <a:alpha val="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2" name="Group 51">
              <a:extLst>
                <a:ext uri="{FF2B5EF4-FFF2-40B4-BE49-F238E27FC236}">
                  <a16:creationId xmlns:a16="http://schemas.microsoft.com/office/drawing/2014/main" id="{DB43F5C4-EF74-49F4-97CB-97938DDC2FF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720702" y="2912637"/>
              <a:ext cx="1080000" cy="1080000"/>
              <a:chOff x="6879023" y="2912637"/>
              <a:chExt cx="1080000" cy="1080000"/>
            </a:xfrm>
          </p:grpSpPr>
          <p:grpSp>
            <p:nvGrpSpPr>
              <p:cNvPr id="53" name="Group 52">
                <a:extLst>
                  <a:ext uri="{FF2B5EF4-FFF2-40B4-BE49-F238E27FC236}">
                    <a16:creationId xmlns:a16="http://schemas.microsoft.com/office/drawing/2014/main" id="{B74E0761-A6EC-4896-A2D4-97A0AF0AA00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2700000">
                <a:off x="7260443" y="2912637"/>
                <a:ext cx="317159" cy="1080000"/>
                <a:chOff x="4799744" y="2905614"/>
                <a:chExt cx="317159" cy="1080000"/>
              </a:xfrm>
            </p:grpSpPr>
            <p:sp>
              <p:nvSpPr>
                <p:cNvPr id="58" name="Freeform 68">
                  <a:extLst>
                    <a:ext uri="{FF2B5EF4-FFF2-40B4-BE49-F238E27FC236}">
                      <a16:creationId xmlns:a16="http://schemas.microsoft.com/office/drawing/2014/main" id="{E02DDA0C-BC2F-4EA7-B34E-E0A38B82BA2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9" name="Freeform 69">
                  <a:extLst>
                    <a:ext uri="{FF2B5EF4-FFF2-40B4-BE49-F238E27FC236}">
                      <a16:creationId xmlns:a16="http://schemas.microsoft.com/office/drawing/2014/main" id="{CF13B05D-4163-4B4E-A2D2-FA7ED946823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60" name="Line 70">
                  <a:extLst>
                    <a:ext uri="{FF2B5EF4-FFF2-40B4-BE49-F238E27FC236}">
                      <a16:creationId xmlns:a16="http://schemas.microsoft.com/office/drawing/2014/main" id="{6D222543-B140-45C1-A731-C56E6B3A17C5}"/>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54" name="Group 53">
                <a:extLst>
                  <a:ext uri="{FF2B5EF4-FFF2-40B4-BE49-F238E27FC236}">
                    <a16:creationId xmlns:a16="http://schemas.microsoft.com/office/drawing/2014/main" id="{21D25868-4B38-41A5-8DA7-BB01E853424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rot="18900000" flipH="1">
                <a:off x="6916369" y="2912637"/>
                <a:ext cx="317159" cy="1080000"/>
                <a:chOff x="4799744" y="2905614"/>
                <a:chExt cx="317159" cy="1080000"/>
              </a:xfrm>
            </p:grpSpPr>
            <p:sp>
              <p:nvSpPr>
                <p:cNvPr id="55" name="Freeform 68">
                  <a:extLst>
                    <a:ext uri="{FF2B5EF4-FFF2-40B4-BE49-F238E27FC236}">
                      <a16:creationId xmlns:a16="http://schemas.microsoft.com/office/drawing/2014/main" id="{9BA6FA89-CCD8-4CC0-954F-FBBFA59737E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799744" y="2905614"/>
                  <a:ext cx="159772" cy="710627"/>
                </a:xfrm>
                <a:custGeom>
                  <a:avLst/>
                  <a:gdLst>
                    <a:gd name="T0" fmla="*/ 0 w 67"/>
                    <a:gd name="T1" fmla="*/ 149 h 298"/>
                    <a:gd name="T2" fmla="*/ 67 w 67"/>
                    <a:gd name="T3" fmla="*/ 298 h 298"/>
                    <a:gd name="T4" fmla="*/ 67 w 67"/>
                    <a:gd name="T5" fmla="*/ 0 h 298"/>
                    <a:gd name="T6" fmla="*/ 0 w 67"/>
                    <a:gd name="T7" fmla="*/ 149 h 298"/>
                  </a:gdLst>
                  <a:ahLst/>
                  <a:cxnLst>
                    <a:cxn ang="0">
                      <a:pos x="T0" y="T1"/>
                    </a:cxn>
                    <a:cxn ang="0">
                      <a:pos x="T2" y="T3"/>
                    </a:cxn>
                    <a:cxn ang="0">
                      <a:pos x="T4" y="T5"/>
                    </a:cxn>
                    <a:cxn ang="0">
                      <a:pos x="T6" y="T7"/>
                    </a:cxn>
                  </a:cxnLst>
                  <a:rect l="0" t="0" r="r" b="b"/>
                  <a:pathLst>
                    <a:path w="67" h="298">
                      <a:moveTo>
                        <a:pt x="0" y="149"/>
                      </a:moveTo>
                      <a:cubicBezTo>
                        <a:pt x="0" y="208"/>
                        <a:pt x="26" y="261"/>
                        <a:pt x="67" y="298"/>
                      </a:cubicBezTo>
                      <a:cubicBezTo>
                        <a:pt x="67" y="0"/>
                        <a:pt x="67" y="0"/>
                        <a:pt x="67" y="0"/>
                      </a:cubicBezTo>
                      <a:cubicBezTo>
                        <a:pt x="26" y="36"/>
                        <a:pt x="0" y="89"/>
                        <a:pt x="0" y="149"/>
                      </a:cubicBezTo>
                      <a:close/>
                    </a:path>
                  </a:pathLst>
                </a:custGeom>
                <a:gradFill flip="none" rotWithShape="1">
                  <a:gsLst>
                    <a:gs pos="0">
                      <a:srgbClr val="FFFFFF">
                        <a:alpha val="80000"/>
                      </a:srgbClr>
                    </a:gs>
                    <a:gs pos="100000">
                      <a:srgbClr val="FFFFFF">
                        <a:alpha val="20000"/>
                      </a:srgbClr>
                    </a:gs>
                  </a:gsLst>
                  <a:lin ang="189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6" name="Freeform 69">
                  <a:extLst>
                    <a:ext uri="{FF2B5EF4-FFF2-40B4-BE49-F238E27FC236}">
                      <a16:creationId xmlns:a16="http://schemas.microsoft.com/office/drawing/2014/main" id="{73005E59-2B44-4A62-A8F1-504FB170608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959516" y="2905614"/>
                  <a:ext cx="157387" cy="710627"/>
                </a:xfrm>
                <a:custGeom>
                  <a:avLst/>
                  <a:gdLst>
                    <a:gd name="T0" fmla="*/ 0 w 66"/>
                    <a:gd name="T1" fmla="*/ 0 h 298"/>
                    <a:gd name="T2" fmla="*/ 0 w 66"/>
                    <a:gd name="T3" fmla="*/ 298 h 298"/>
                    <a:gd name="T4" fmla="*/ 66 w 66"/>
                    <a:gd name="T5" fmla="*/ 149 h 298"/>
                    <a:gd name="T6" fmla="*/ 0 w 66"/>
                    <a:gd name="T7" fmla="*/ 0 h 298"/>
                  </a:gdLst>
                  <a:ahLst/>
                  <a:cxnLst>
                    <a:cxn ang="0">
                      <a:pos x="T0" y="T1"/>
                    </a:cxn>
                    <a:cxn ang="0">
                      <a:pos x="T2" y="T3"/>
                    </a:cxn>
                    <a:cxn ang="0">
                      <a:pos x="T4" y="T5"/>
                    </a:cxn>
                    <a:cxn ang="0">
                      <a:pos x="T6" y="T7"/>
                    </a:cxn>
                  </a:cxnLst>
                  <a:rect l="0" t="0" r="r" b="b"/>
                  <a:pathLst>
                    <a:path w="66" h="298">
                      <a:moveTo>
                        <a:pt x="0" y="0"/>
                      </a:moveTo>
                      <a:cubicBezTo>
                        <a:pt x="0" y="298"/>
                        <a:pt x="0" y="298"/>
                        <a:pt x="0" y="298"/>
                      </a:cubicBezTo>
                      <a:cubicBezTo>
                        <a:pt x="41" y="261"/>
                        <a:pt x="66" y="208"/>
                        <a:pt x="66" y="149"/>
                      </a:cubicBezTo>
                      <a:cubicBezTo>
                        <a:pt x="66" y="89"/>
                        <a:pt x="41" y="36"/>
                        <a:pt x="0" y="0"/>
                      </a:cubicBezTo>
                      <a:close/>
                    </a:path>
                  </a:pathLst>
                </a:custGeom>
                <a:gradFill flip="none" rotWithShape="1">
                  <a:gsLst>
                    <a:gs pos="0">
                      <a:srgbClr val="FFFFFF">
                        <a:alpha val="80000"/>
                      </a:srgbClr>
                    </a:gs>
                    <a:gs pos="100000">
                      <a:srgbClr val="FFFFFF">
                        <a:alpha val="10000"/>
                      </a:srgbClr>
                    </a:gs>
                  </a:gsLst>
                  <a:lin ang="2700000" scaled="0"/>
                  <a:tileRect/>
                </a:gradFill>
                <a:ln>
                  <a:noFill/>
                </a:ln>
              </p:spPr>
              <p:txBody>
                <a:bodyPr vert="horz" wrap="square" lIns="91440" tIns="45720" rIns="91440" bIns="45720" numCol="1" anchor="t" anchorCtr="0" compatLnSpc="1">
                  <a:prstTxWarp prst="textNoShape">
                    <a:avLst/>
                  </a:prstTxWarp>
                </a:bodyPr>
                <a:lstStyle/>
                <a:p>
                  <a:endParaRPr lang="en-US" dirty="0"/>
                </a:p>
              </p:txBody>
            </p:sp>
            <p:sp>
              <p:nvSpPr>
                <p:cNvPr id="57" name="Line 70">
                  <a:extLst>
                    <a:ext uri="{FF2B5EF4-FFF2-40B4-BE49-F238E27FC236}">
                      <a16:creationId xmlns:a16="http://schemas.microsoft.com/office/drawing/2014/main" id="{C9AB3E16-8B92-47B2-BA2E-02935767A808}"/>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flipV="1">
                  <a:off x="4959516" y="2905614"/>
                  <a:ext cx="0" cy="1080000"/>
                </a:xfrm>
                <a:prstGeom prst="line">
                  <a:avLst/>
                </a:prstGeom>
                <a:noFill/>
                <a:ln w="12700"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grpSp>
        </p:grpSp>
      </p:grpSp>
      <p:sp>
        <p:nvSpPr>
          <p:cNvPr id="62" name="Rectangle 61">
            <a:extLst>
              <a:ext uri="{FF2B5EF4-FFF2-40B4-BE49-F238E27FC236}">
                <a16:creationId xmlns:a16="http://schemas.microsoft.com/office/drawing/2014/main" id="{1B5DF063-A889-4037-8C0F-D6D424107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6000" cy="6858000"/>
          </a:xfrm>
          <a:prstGeom prst="rect">
            <a:avLst/>
          </a:pr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alpha val="20000"/>
                </a:schemeClr>
              </a:solidFill>
            </a:endParaRPr>
          </a:p>
        </p:txBody>
      </p:sp>
      <p:pic>
        <p:nvPicPr>
          <p:cNvPr id="12" name="Picture 11">
            <a:extLst>
              <a:ext uri="{FF2B5EF4-FFF2-40B4-BE49-F238E27FC236}">
                <a16:creationId xmlns:a16="http://schemas.microsoft.com/office/drawing/2014/main" id="{294986D3-267D-5BED-8496-DAB21D1AEBB7}"/>
              </a:ext>
            </a:extLst>
          </p:cNvPr>
          <p:cNvPicPr>
            <a:picLocks noChangeAspect="1"/>
          </p:cNvPicPr>
          <p:nvPr/>
        </p:nvPicPr>
        <p:blipFill>
          <a:blip r:embed="rId3"/>
          <a:stretch>
            <a:fillRect/>
          </a:stretch>
        </p:blipFill>
        <p:spPr>
          <a:xfrm>
            <a:off x="5410961" y="0"/>
            <a:ext cx="6601746" cy="6858000"/>
          </a:xfrm>
          <a:prstGeom prst="rect">
            <a:avLst/>
          </a:prstGeom>
        </p:spPr>
      </p:pic>
    </p:spTree>
    <p:extLst>
      <p:ext uri="{BB962C8B-B14F-4D97-AF65-F5344CB8AC3E}">
        <p14:creationId xmlns:p14="http://schemas.microsoft.com/office/powerpoint/2010/main" val="550201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6E9532-6DC7-411D-A09F-8413A5B95FFE}"/>
              </a:ext>
            </a:extLst>
          </p:cNvPr>
          <p:cNvSpPr>
            <a:spLocks noGrp="1"/>
          </p:cNvSpPr>
          <p:nvPr>
            <p:ph type="title"/>
          </p:nvPr>
        </p:nvSpPr>
        <p:spPr>
          <a:xfrm>
            <a:off x="229704" y="218114"/>
            <a:ext cx="3667847" cy="712639"/>
          </a:xfrm>
        </p:spPr>
        <p:txBody>
          <a:bodyPr>
            <a:normAutofit/>
          </a:bodyPr>
          <a:lstStyle/>
          <a:p>
            <a:r>
              <a:rPr lang="en-US" dirty="0"/>
              <a:t>Treasurer’s Report</a:t>
            </a:r>
          </a:p>
        </p:txBody>
      </p:sp>
      <p:graphicFrame>
        <p:nvGraphicFramePr>
          <p:cNvPr id="4" name="Object 3">
            <a:extLst>
              <a:ext uri="{FF2B5EF4-FFF2-40B4-BE49-F238E27FC236}">
                <a16:creationId xmlns:a16="http://schemas.microsoft.com/office/drawing/2014/main" id="{EE3DA0FE-3DBD-B3C6-A6BC-D250D1856308}"/>
              </a:ext>
            </a:extLst>
          </p:cNvPr>
          <p:cNvGraphicFramePr>
            <a:graphicFrameLocks noChangeAspect="1"/>
          </p:cNvGraphicFramePr>
          <p:nvPr>
            <p:extLst>
              <p:ext uri="{D42A27DB-BD31-4B8C-83A1-F6EECF244321}">
                <p14:modId xmlns:p14="http://schemas.microsoft.com/office/powerpoint/2010/main" val="1338696224"/>
              </p:ext>
            </p:extLst>
          </p:nvPr>
        </p:nvGraphicFramePr>
        <p:xfrm>
          <a:off x="229705" y="1199624"/>
          <a:ext cx="3667847" cy="4983425"/>
        </p:xfrm>
        <a:graphic>
          <a:graphicData uri="http://schemas.openxmlformats.org/presentationml/2006/ole">
            <mc:AlternateContent xmlns:mc="http://schemas.openxmlformats.org/markup-compatibility/2006">
              <mc:Choice xmlns:v="urn:schemas-microsoft-com:vml" Requires="v">
                <p:oleObj name="Document" r:id="rId3" imgW="5942604" imgH="8074396" progId="Word.Document.12">
                  <p:embed/>
                </p:oleObj>
              </mc:Choice>
              <mc:Fallback>
                <p:oleObj name="Document" r:id="rId3" imgW="5942604" imgH="8074396" progId="Word.Document.12">
                  <p:embed/>
                  <p:pic>
                    <p:nvPicPr>
                      <p:cNvPr id="4" name="Object 3">
                        <a:extLst>
                          <a:ext uri="{FF2B5EF4-FFF2-40B4-BE49-F238E27FC236}">
                            <a16:creationId xmlns:a16="http://schemas.microsoft.com/office/drawing/2014/main" id="{EE3DA0FE-3DBD-B3C6-A6BC-D250D1856308}"/>
                          </a:ext>
                        </a:extLst>
                      </p:cNvPr>
                      <p:cNvPicPr/>
                      <p:nvPr/>
                    </p:nvPicPr>
                    <p:blipFill>
                      <a:blip r:embed="rId4"/>
                      <a:stretch>
                        <a:fillRect/>
                      </a:stretch>
                    </p:blipFill>
                    <p:spPr>
                      <a:xfrm>
                        <a:off x="229705" y="1199624"/>
                        <a:ext cx="3667847" cy="4983425"/>
                      </a:xfrm>
                      <a:prstGeom prst="rect">
                        <a:avLst/>
                      </a:prstGeom>
                    </p:spPr>
                  </p:pic>
                </p:oleObj>
              </mc:Fallback>
            </mc:AlternateContent>
          </a:graphicData>
        </a:graphic>
      </p:graphicFrame>
      <p:graphicFrame>
        <p:nvGraphicFramePr>
          <p:cNvPr id="13" name="Content Placeholder 12">
            <a:extLst>
              <a:ext uri="{FF2B5EF4-FFF2-40B4-BE49-F238E27FC236}">
                <a16:creationId xmlns:a16="http://schemas.microsoft.com/office/drawing/2014/main" id="{1960001A-5966-9823-9A95-11B6EB9C7C27}"/>
              </a:ext>
            </a:extLst>
          </p:cNvPr>
          <p:cNvGraphicFramePr>
            <a:graphicFrameLocks noGrp="1" noChangeAspect="1"/>
          </p:cNvGraphicFramePr>
          <p:nvPr>
            <p:ph idx="10"/>
            <p:extLst>
              <p:ext uri="{D42A27DB-BD31-4B8C-83A1-F6EECF244321}">
                <p14:modId xmlns:p14="http://schemas.microsoft.com/office/powerpoint/2010/main" val="1420693232"/>
              </p:ext>
            </p:extLst>
          </p:nvPr>
        </p:nvGraphicFramePr>
        <p:xfrm>
          <a:off x="3897551" y="990037"/>
          <a:ext cx="3926184" cy="5525725"/>
        </p:xfrm>
        <a:graphic>
          <a:graphicData uri="http://schemas.openxmlformats.org/presentationml/2006/ole">
            <mc:AlternateContent xmlns:mc="http://schemas.openxmlformats.org/markup-compatibility/2006">
              <mc:Choice xmlns:v="urn:schemas-microsoft-com:vml" Requires="v">
                <p:oleObj name="Document" r:id="rId5" imgW="5942604" imgH="8088461" progId="Word.Document.12">
                  <p:embed/>
                </p:oleObj>
              </mc:Choice>
              <mc:Fallback>
                <p:oleObj name="Document" r:id="rId5" imgW="5942604" imgH="8088461" progId="Word.Document.12">
                  <p:embed/>
                  <p:pic>
                    <p:nvPicPr>
                      <p:cNvPr id="13" name="Content Placeholder 12">
                        <a:extLst>
                          <a:ext uri="{FF2B5EF4-FFF2-40B4-BE49-F238E27FC236}">
                            <a16:creationId xmlns:a16="http://schemas.microsoft.com/office/drawing/2014/main" id="{1960001A-5966-9823-9A95-11B6EB9C7C27}"/>
                          </a:ext>
                        </a:extLst>
                      </p:cNvPr>
                      <p:cNvPicPr/>
                      <p:nvPr/>
                    </p:nvPicPr>
                    <p:blipFill>
                      <a:blip r:embed="rId6"/>
                      <a:stretch>
                        <a:fillRect/>
                      </a:stretch>
                    </p:blipFill>
                    <p:spPr>
                      <a:xfrm>
                        <a:off x="3897551" y="990037"/>
                        <a:ext cx="3926184" cy="5525725"/>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417EFA08-C761-2BDE-9D53-7F0546207792}"/>
              </a:ext>
            </a:extLst>
          </p:cNvPr>
          <p:cNvGraphicFramePr>
            <a:graphicFrameLocks noChangeAspect="1"/>
          </p:cNvGraphicFramePr>
          <p:nvPr>
            <p:extLst>
              <p:ext uri="{D42A27DB-BD31-4B8C-83A1-F6EECF244321}">
                <p14:modId xmlns:p14="http://schemas.microsoft.com/office/powerpoint/2010/main" val="845300958"/>
              </p:ext>
            </p:extLst>
          </p:nvPr>
        </p:nvGraphicFramePr>
        <p:xfrm>
          <a:off x="8043863" y="931863"/>
          <a:ext cx="4092575" cy="5575300"/>
        </p:xfrm>
        <a:graphic>
          <a:graphicData uri="http://schemas.openxmlformats.org/presentationml/2006/ole">
            <mc:AlternateContent xmlns:mc="http://schemas.openxmlformats.org/markup-compatibility/2006">
              <mc:Choice xmlns:v="urn:schemas-microsoft-com:vml" Requires="v">
                <p:oleObj name="Document" r:id="rId7" imgW="5942845" imgH="8110438" progId="Word.Document.12">
                  <p:embed/>
                </p:oleObj>
              </mc:Choice>
              <mc:Fallback>
                <p:oleObj name="Document" r:id="rId7" imgW="5942845" imgH="8110438" progId="Word.Document.12">
                  <p:embed/>
                  <p:pic>
                    <p:nvPicPr>
                      <p:cNvPr id="14" name="Object 13">
                        <a:extLst>
                          <a:ext uri="{FF2B5EF4-FFF2-40B4-BE49-F238E27FC236}">
                            <a16:creationId xmlns:a16="http://schemas.microsoft.com/office/drawing/2014/main" id="{417EFA08-C761-2BDE-9D53-7F0546207792}"/>
                          </a:ext>
                        </a:extLst>
                      </p:cNvPr>
                      <p:cNvPicPr/>
                      <p:nvPr/>
                    </p:nvPicPr>
                    <p:blipFill>
                      <a:blip r:embed="rId8"/>
                      <a:stretch>
                        <a:fillRect/>
                      </a:stretch>
                    </p:blipFill>
                    <p:spPr>
                      <a:xfrm>
                        <a:off x="8043863" y="931863"/>
                        <a:ext cx="4092575" cy="5575300"/>
                      </a:xfrm>
                      <a:prstGeom prst="rect">
                        <a:avLst/>
                      </a:prstGeom>
                    </p:spPr>
                  </p:pic>
                </p:oleObj>
              </mc:Fallback>
            </mc:AlternateContent>
          </a:graphicData>
        </a:graphic>
      </p:graphicFrame>
      <p:cxnSp>
        <p:nvCxnSpPr>
          <p:cNvPr id="16" name="Straight Connector 15">
            <a:extLst>
              <a:ext uri="{FF2B5EF4-FFF2-40B4-BE49-F238E27FC236}">
                <a16:creationId xmlns:a16="http://schemas.microsoft.com/office/drawing/2014/main" id="{19B8061C-1673-2161-2268-8D6409EAB3C5}"/>
              </a:ext>
            </a:extLst>
          </p:cNvPr>
          <p:cNvCxnSpPr/>
          <p:nvPr/>
        </p:nvCxnSpPr>
        <p:spPr>
          <a:xfrm>
            <a:off x="3808602" y="930753"/>
            <a:ext cx="0" cy="5709133"/>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CBB2BBA-60A5-C546-6D42-13F49AD909F3}"/>
              </a:ext>
            </a:extLst>
          </p:cNvPr>
          <p:cNvCxnSpPr/>
          <p:nvPr/>
        </p:nvCxnSpPr>
        <p:spPr>
          <a:xfrm>
            <a:off x="7912216" y="871469"/>
            <a:ext cx="0" cy="5709133"/>
          </a:xfrm>
          <a:prstGeom prst="line">
            <a:avLst/>
          </a:prstGeom>
        </p:spPr>
        <p:style>
          <a:lnRef idx="1">
            <a:schemeClr val="accent1"/>
          </a:lnRef>
          <a:fillRef idx="0">
            <a:schemeClr val="accent1"/>
          </a:fillRef>
          <a:effectRef idx="0">
            <a:schemeClr val="accent1"/>
          </a:effectRef>
          <a:fontRef idx="minor">
            <a:schemeClr val="tx1"/>
          </a:fontRef>
        </p:style>
      </p:cxnSp>
      <p:sp>
        <p:nvSpPr>
          <p:cNvPr id="18" name="Subtitle 7">
            <a:extLst>
              <a:ext uri="{FF2B5EF4-FFF2-40B4-BE49-F238E27FC236}">
                <a16:creationId xmlns:a16="http://schemas.microsoft.com/office/drawing/2014/main" id="{8659B244-35BF-C0FF-61B9-5A521D29D222}"/>
              </a:ext>
            </a:extLst>
          </p:cNvPr>
          <p:cNvSpPr txBox="1">
            <a:spLocks/>
          </p:cNvSpPr>
          <p:nvPr/>
        </p:nvSpPr>
        <p:spPr>
          <a:xfrm>
            <a:off x="3897551" y="277398"/>
            <a:ext cx="5160757" cy="566199"/>
          </a:xfrm>
          <a:prstGeom prst="rect">
            <a:avLst/>
          </a:prstGeom>
        </p:spPr>
        <p:txBody>
          <a:bodyPr anchor="t">
            <a:normAutofit/>
          </a:bodyPr>
          <a:lstStyle>
            <a:lvl1pPr marL="360000" indent="-360000" algn="l" defTabSz="914400" rtl="0" eaLnBrk="1" latinLnBrk="0" hangingPunct="1">
              <a:lnSpc>
                <a:spcPct val="150000"/>
              </a:lnSpc>
              <a:spcBef>
                <a:spcPts val="10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1pPr>
            <a:lvl2pPr marL="360000" indent="0" algn="l" defTabSz="914400" rtl="0" eaLnBrk="1" latinLnBrk="0" hangingPunct="1">
              <a:lnSpc>
                <a:spcPct val="150000"/>
              </a:lnSpc>
              <a:spcBef>
                <a:spcPts val="500"/>
              </a:spcBef>
              <a:buFontTx/>
              <a:buNone/>
              <a:defRPr sz="2000" b="0" i="1" kern="1200" spc="50" baseline="0">
                <a:solidFill>
                  <a:schemeClr val="tx1">
                    <a:alpha val="60000"/>
                  </a:schemeClr>
                </a:solidFill>
                <a:latin typeface="+mn-lt"/>
                <a:ea typeface="+mn-ea"/>
                <a:cs typeface="+mn-cs"/>
              </a:defRPr>
            </a:lvl2pPr>
            <a:lvl3pPr marL="108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3pPr>
            <a:lvl4pPr marL="1080000" indent="0" algn="l" defTabSz="914400" rtl="0" eaLnBrk="1" latinLnBrk="0" hangingPunct="1">
              <a:lnSpc>
                <a:spcPct val="150000"/>
              </a:lnSpc>
              <a:spcBef>
                <a:spcPts val="500"/>
              </a:spcBef>
              <a:buClr>
                <a:schemeClr val="accent3"/>
              </a:buClr>
              <a:buFontTx/>
              <a:buNone/>
              <a:defRPr sz="2000" b="0" i="1" kern="1200" spc="50" baseline="0">
                <a:solidFill>
                  <a:schemeClr val="tx1">
                    <a:alpha val="60000"/>
                  </a:schemeClr>
                </a:solidFill>
                <a:latin typeface="+mn-lt"/>
                <a:ea typeface="+mn-ea"/>
                <a:cs typeface="+mn-cs"/>
              </a:defRPr>
            </a:lvl4pPr>
            <a:lvl5pPr marL="1800000" indent="-360000" algn="l" defTabSz="914400" rtl="0" eaLnBrk="1" latinLnBrk="0" hangingPunct="1">
              <a:lnSpc>
                <a:spcPct val="150000"/>
              </a:lnSpc>
              <a:spcBef>
                <a:spcPts val="500"/>
              </a:spcBef>
              <a:buClr>
                <a:schemeClr val="accent3"/>
              </a:buClr>
              <a:buFont typeface="Wingdings" panose="05000000000000000000" pitchFamily="2" charset="2"/>
              <a:buChar char=""/>
              <a:defRPr sz="2000" kern="1200" spc="5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Amy Riemer, Bellin College</a:t>
            </a:r>
          </a:p>
        </p:txBody>
      </p:sp>
    </p:spTree>
    <p:extLst>
      <p:ext uri="{BB962C8B-B14F-4D97-AF65-F5344CB8AC3E}">
        <p14:creationId xmlns:p14="http://schemas.microsoft.com/office/powerpoint/2010/main" val="2977984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16E9532-6DC7-411D-A09F-8413A5B95FFE}"/>
              </a:ext>
            </a:extLst>
          </p:cNvPr>
          <p:cNvSpPr>
            <a:spLocks noGrp="1"/>
          </p:cNvSpPr>
          <p:nvPr>
            <p:ph type="title"/>
          </p:nvPr>
        </p:nvSpPr>
        <p:spPr/>
        <p:txBody>
          <a:bodyPr>
            <a:normAutofit/>
          </a:bodyPr>
          <a:lstStyle/>
          <a:p>
            <a:r>
              <a:rPr lang="en-US" dirty="0"/>
              <a:t>Additional Board Members</a:t>
            </a:r>
          </a:p>
        </p:txBody>
      </p:sp>
      <p:sp>
        <p:nvSpPr>
          <p:cNvPr id="8" name="Subtitle 7">
            <a:extLst>
              <a:ext uri="{FF2B5EF4-FFF2-40B4-BE49-F238E27FC236}">
                <a16:creationId xmlns:a16="http://schemas.microsoft.com/office/drawing/2014/main" id="{2C602EC3-0115-4FB6-BAA7-BCA17E611651}"/>
              </a:ext>
            </a:extLst>
          </p:cNvPr>
          <p:cNvSpPr>
            <a:spLocks noGrp="1"/>
          </p:cNvSpPr>
          <p:nvPr>
            <p:ph type="subTitle" idx="4294967295"/>
          </p:nvPr>
        </p:nvSpPr>
        <p:spPr>
          <a:xfrm>
            <a:off x="307909" y="2243332"/>
            <a:ext cx="10757169" cy="4467861"/>
          </a:xfrm>
        </p:spPr>
        <p:txBody>
          <a:bodyPr anchor="t">
            <a:normAutofit fontScale="92500" lnSpcReduction="20000"/>
          </a:bodyPr>
          <a:lstStyle/>
          <a:p>
            <a:r>
              <a:rPr lang="en-US" sz="2400" b="1" dirty="0">
                <a:latin typeface="+mj-lt"/>
              </a:rPr>
              <a:t>President:</a:t>
            </a:r>
            <a:r>
              <a:rPr lang="en-US" sz="2400" dirty="0">
                <a:latin typeface="+mj-lt"/>
              </a:rPr>
              <a:t> Kim Keding, Varian</a:t>
            </a:r>
          </a:p>
          <a:p>
            <a:r>
              <a:rPr lang="en-US" sz="2400" b="1" dirty="0">
                <a:latin typeface="+mj-lt"/>
              </a:rPr>
              <a:t>President-Elect: </a:t>
            </a:r>
            <a:r>
              <a:rPr lang="en-US" sz="2400" dirty="0">
                <a:latin typeface="+mj-lt"/>
              </a:rPr>
              <a:t>Miranda Scheppler, Marshfield Clinic-Marshfield Center</a:t>
            </a:r>
          </a:p>
          <a:p>
            <a:r>
              <a:rPr lang="en-US" sz="2400" b="1" dirty="0">
                <a:latin typeface="+mj-lt"/>
              </a:rPr>
              <a:t>Webmaster: </a:t>
            </a:r>
            <a:r>
              <a:rPr lang="en-US" sz="2400" dirty="0">
                <a:latin typeface="+mj-lt"/>
              </a:rPr>
              <a:t>Heather Bowe, UW Health Johnson Creek</a:t>
            </a:r>
          </a:p>
          <a:p>
            <a:r>
              <a:rPr lang="en-US" sz="2400" b="1" dirty="0">
                <a:latin typeface="+mj-lt"/>
              </a:rPr>
              <a:t>ASRT Credit Submitters</a:t>
            </a:r>
            <a:r>
              <a:rPr lang="en-US" sz="2400" dirty="0">
                <a:latin typeface="+mj-lt"/>
              </a:rPr>
              <a:t>: </a:t>
            </a:r>
          </a:p>
          <a:p>
            <a:pPr lvl="1"/>
            <a:r>
              <a:rPr lang="en-US" sz="2400" dirty="0">
                <a:latin typeface="+mj-lt"/>
              </a:rPr>
              <a:t>	Dani Mann SSM Fond du Lac, </a:t>
            </a:r>
          </a:p>
          <a:p>
            <a:pPr lvl="1"/>
            <a:r>
              <a:rPr lang="en-US" sz="2400" dirty="0">
                <a:latin typeface="+mj-lt"/>
              </a:rPr>
              <a:t>	Sarah Seefeld, Ascension Columbia St. Mary</a:t>
            </a:r>
          </a:p>
          <a:p>
            <a:endParaRPr lang="en-US" sz="2400" dirty="0">
              <a:latin typeface="+mj-lt"/>
            </a:endParaRPr>
          </a:p>
          <a:p>
            <a:r>
              <a:rPr lang="en-US" sz="2400" dirty="0">
                <a:latin typeface="+mj-lt"/>
              </a:rPr>
              <a:t>Bylaw Administrator: </a:t>
            </a:r>
            <a:r>
              <a:rPr lang="en-US" sz="2400">
                <a:latin typeface="+mj-lt"/>
              </a:rPr>
              <a:t>Kim Keding </a:t>
            </a:r>
            <a:endParaRPr lang="en-US" sz="2400" dirty="0">
              <a:latin typeface="+mj-lt"/>
            </a:endParaRPr>
          </a:p>
        </p:txBody>
      </p:sp>
    </p:spTree>
    <p:extLst>
      <p:ext uri="{BB962C8B-B14F-4D97-AF65-F5344CB8AC3E}">
        <p14:creationId xmlns:p14="http://schemas.microsoft.com/office/powerpoint/2010/main" val="1830064763"/>
      </p:ext>
    </p:extLst>
  </p:cSld>
  <p:clrMapOvr>
    <a:masterClrMapping/>
  </p:clrMapOvr>
</p:sld>
</file>

<file path=ppt/theme/theme1.xml><?xml version="1.0" encoding="utf-8"?>
<a:theme xmlns:a="http://schemas.openxmlformats.org/drawingml/2006/main" name="FrostyVTI">
  <a:themeElements>
    <a:clrScheme name="Frosty">
      <a:dk1>
        <a:sysClr val="windowText" lastClr="000000"/>
      </a:dk1>
      <a:lt1>
        <a:sysClr val="window" lastClr="FFFFFF"/>
      </a:lt1>
      <a:dk2>
        <a:srgbClr val="0B2827"/>
      </a:dk2>
      <a:lt2>
        <a:srgbClr val="DAE3E3"/>
      </a:lt2>
      <a:accent1>
        <a:srgbClr val="767E37"/>
      </a:accent1>
      <a:accent2>
        <a:srgbClr val="B495C2"/>
      </a:accent2>
      <a:accent3>
        <a:srgbClr val="8FA3A3"/>
      </a:accent3>
      <a:accent4>
        <a:srgbClr val="CE7F01"/>
      </a:accent4>
      <a:accent5>
        <a:srgbClr val="D15A29"/>
      </a:accent5>
      <a:accent6>
        <a:srgbClr val="B88470"/>
      </a:accent6>
      <a:hlink>
        <a:srgbClr val="B57001"/>
      </a:hlink>
      <a:folHlink>
        <a:srgbClr val="996209"/>
      </a:folHlink>
    </a:clrScheme>
    <a:fontScheme name="Frosted Leaf">
      <a:majorFont>
        <a:latin typeface="Goudy Old Style"/>
        <a:ea typeface=""/>
        <a:cs typeface=""/>
      </a:majorFont>
      <a:minorFont>
        <a:latin typeface="Avenir Next LT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rostyVTI" id="{DD283BC3-E0B6-4E4B-91CF-F0F54D51BB21}" vid="{3EE220F7-F497-4893-BE1F-7BB1D60742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AE25C0-66E9-4E74-9814-75E5D2A6CABE}">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B8954E08-A2C8-44D4-BABF-5531D0DF1FA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FEDA63D-DE73-4ED5-BDF0-D3D9FD35E1ED}">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{619F90D8-5F62-4131-9725-3064056843F6}tf11158769_win32</Template>
  <TotalTime>3085</TotalTime>
  <Words>1602</Words>
  <Application>Microsoft Office PowerPoint</Application>
  <PresentationFormat>Widescreen</PresentationFormat>
  <Paragraphs>217</Paragraphs>
  <Slides>22</Slides>
  <Notes>21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1" baseType="lpstr">
      <vt:lpstr>Aptos</vt:lpstr>
      <vt:lpstr>Arial</vt:lpstr>
      <vt:lpstr>Avenir Next LT Pro</vt:lpstr>
      <vt:lpstr>Avenir Next LT Pro Light</vt:lpstr>
      <vt:lpstr>Calibri</vt:lpstr>
      <vt:lpstr>Goudy Old Style</vt:lpstr>
      <vt:lpstr>Wingdings</vt:lpstr>
      <vt:lpstr>FrostyVTI</vt:lpstr>
      <vt:lpstr>Document</vt:lpstr>
      <vt:lpstr>RTOW   Spring 2024 Business Meeting </vt:lpstr>
      <vt:lpstr>Agenda</vt:lpstr>
      <vt:lpstr>Northeast Region</vt:lpstr>
      <vt:lpstr>Northwest Region</vt:lpstr>
      <vt:lpstr>Southwest Region</vt:lpstr>
      <vt:lpstr>Southeast Region</vt:lpstr>
      <vt:lpstr>Secretary’s Report</vt:lpstr>
      <vt:lpstr>Treasurer’s Report</vt:lpstr>
      <vt:lpstr>Additional Board Members</vt:lpstr>
      <vt:lpstr>UW-LaCrosse</vt:lpstr>
      <vt:lpstr>Bellin</vt:lpstr>
      <vt:lpstr>By-Law Changes</vt:lpstr>
      <vt:lpstr>Policies and Procedures: Section 4: Meeting Planning Item 8: Guidelines on expenditures for Speakers</vt:lpstr>
      <vt:lpstr>Section 2: Benefits of Membership</vt:lpstr>
      <vt:lpstr>Section 5: Financial Aspects</vt:lpstr>
      <vt:lpstr>Open Positions/Nominations</vt:lpstr>
      <vt:lpstr>Future Meetings</vt:lpstr>
      <vt:lpstr>Survey Results</vt:lpstr>
      <vt:lpstr>Education Program Support</vt:lpstr>
      <vt:lpstr>Survey Comments </vt:lpstr>
      <vt:lpstr>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RTOW   Spring 2024 Business Meeting</dc:title>
  <dc:creator>Keding, Kim</dc:creator>
  <cp:lastModifiedBy>Dana Peterson</cp:lastModifiedBy>
  <cp:revision>2</cp:revision>
  <dcterms:created xsi:type="dcterms:W3CDTF">2024-03-26T13:50:22Z</dcterms:created>
  <dcterms:modified xsi:type="dcterms:W3CDTF">2024-04-18T20:13:58Z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SIP_Label_a3d8c6b1-d8ce-4831-b4d5-1e84a25cc0cb_Enabled">
    <vt:lpwstr>true</vt:lpwstr>
  </property>
  <property fmtid="{D5CDD505-2E9C-101B-9397-08002B2CF9AE}" pid="4" name="MSIP_Label_a3d8c6b1-d8ce-4831-b4d5-1e84a25cc0cb_SetDate">
    <vt:lpwstr>2024-03-28T14:32:03Z</vt:lpwstr>
  </property>
  <property fmtid="{D5CDD505-2E9C-101B-9397-08002B2CF9AE}" pid="5" name="MSIP_Label_a3d8c6b1-d8ce-4831-b4d5-1e84a25cc0cb_Method">
    <vt:lpwstr>Privileged</vt:lpwstr>
  </property>
  <property fmtid="{D5CDD505-2E9C-101B-9397-08002B2CF9AE}" pid="6" name="MSIP_Label_a3d8c6b1-d8ce-4831-b4d5-1e84a25cc0cb_Name">
    <vt:lpwstr>Unrestricted</vt:lpwstr>
  </property>
  <property fmtid="{D5CDD505-2E9C-101B-9397-08002B2CF9AE}" pid="7" name="MSIP_Label_a3d8c6b1-d8ce-4831-b4d5-1e84a25cc0cb_SiteId">
    <vt:lpwstr>5dbf1add-202a-4b8d-815b-bf0fb024e033</vt:lpwstr>
  </property>
  <property fmtid="{D5CDD505-2E9C-101B-9397-08002B2CF9AE}" pid="8" name="MSIP_Label_a3d8c6b1-d8ce-4831-b4d5-1e84a25cc0cb_ActionId">
    <vt:lpwstr>f236904c-0bc5-43cc-9aa2-490cbf2556bd</vt:lpwstr>
  </property>
  <property fmtid="{D5CDD505-2E9C-101B-9397-08002B2CF9AE}" pid="9" name="MSIP_Label_a3d8c6b1-d8ce-4831-b4d5-1e84a25cc0cb_ContentBits">
    <vt:lpwstr>0</vt:lpwstr>
  </property>
</Properties>
</file>